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93" r:id="rId4"/>
    <p:sldId id="261" r:id="rId5"/>
    <p:sldId id="262" r:id="rId6"/>
    <p:sldId id="263" r:id="rId7"/>
    <p:sldId id="264" r:id="rId8"/>
    <p:sldId id="265" r:id="rId9"/>
    <p:sldId id="268" r:id="rId10"/>
    <p:sldId id="271" r:id="rId11"/>
    <p:sldId id="272" r:id="rId12"/>
    <p:sldId id="274" r:id="rId13"/>
    <p:sldId id="275" r:id="rId14"/>
    <p:sldId id="294" r:id="rId15"/>
    <p:sldId id="284" r:id="rId16"/>
    <p:sldId id="292" r:id="rId17"/>
    <p:sldId id="289" r:id="rId18"/>
    <p:sldId id="285" r:id="rId19"/>
    <p:sldId id="286" r:id="rId20"/>
    <p:sldId id="291" r:id="rId21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66C3E1-8766-4327-982D-91D7A41888F0}" v="51" dt="2023-01-30T21:26:21.23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1" autoAdjust="0"/>
    <p:restoredTop sz="94660"/>
  </p:normalViewPr>
  <p:slideViewPr>
    <p:cSldViewPr>
      <p:cViewPr varScale="1">
        <p:scale>
          <a:sx n="123" d="100"/>
          <a:sy n="123" d="100"/>
        </p:scale>
        <p:origin x="396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ipporal Lesane" userId="aeef794f-1bc4-4f6e-a368-25fda2ac9a33" providerId="ADAL" clId="{F066C3E1-8766-4327-982D-91D7A41888F0}"/>
    <pc:docChg chg="undo redo custSel addSld delSld modSld sldOrd">
      <pc:chgData name="Zipporal Lesane" userId="aeef794f-1bc4-4f6e-a368-25fda2ac9a33" providerId="ADAL" clId="{F066C3E1-8766-4327-982D-91D7A41888F0}" dt="2023-01-30T21:28:22.393" v="4287" actId="20577"/>
      <pc:docMkLst>
        <pc:docMk/>
      </pc:docMkLst>
      <pc:sldChg chg="addSp delSp modSp del mod">
        <pc:chgData name="Zipporal Lesane" userId="aeef794f-1bc4-4f6e-a368-25fda2ac9a33" providerId="ADAL" clId="{F066C3E1-8766-4327-982D-91D7A41888F0}" dt="2023-01-30T20:59:16.885" v="3489" actId="2696"/>
        <pc:sldMkLst>
          <pc:docMk/>
          <pc:sldMk cId="0" sldId="257"/>
        </pc:sldMkLst>
        <pc:spChg chg="mod">
          <ac:chgData name="Zipporal Lesane" userId="aeef794f-1bc4-4f6e-a368-25fda2ac9a33" providerId="ADAL" clId="{F066C3E1-8766-4327-982D-91D7A41888F0}" dt="2023-01-30T20:56:27.657" v="3451" actId="20577"/>
          <ac:spMkLst>
            <pc:docMk/>
            <pc:sldMk cId="0" sldId="257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0:56:43.359" v="3453" actId="21"/>
          <ac:spMkLst>
            <pc:docMk/>
            <pc:sldMk cId="0" sldId="257"/>
            <ac:spMk id="6" creationId="{00000000-0000-0000-0000-000000000000}"/>
          </ac:spMkLst>
        </pc:spChg>
        <pc:spChg chg="add del mod">
          <ac:chgData name="Zipporal Lesane" userId="aeef794f-1bc4-4f6e-a368-25fda2ac9a33" providerId="ADAL" clId="{F066C3E1-8766-4327-982D-91D7A41888F0}" dt="2023-01-30T20:58:56.798" v="3485" actId="21"/>
          <ac:spMkLst>
            <pc:docMk/>
            <pc:sldMk cId="0" sldId="257"/>
            <ac:spMk id="8" creationId="{D19A38AB-DA38-192A-EB61-9FB1A225798C}"/>
          </ac:spMkLst>
        </pc:spChg>
      </pc:sldChg>
      <pc:sldChg chg="addSp delSp modSp mod ord">
        <pc:chgData name="Zipporal Lesane" userId="aeef794f-1bc4-4f6e-a368-25fda2ac9a33" providerId="ADAL" clId="{F066C3E1-8766-4327-982D-91D7A41888F0}" dt="2023-01-30T20:57:53.744" v="3467" actId="22"/>
        <pc:sldMkLst>
          <pc:docMk/>
          <pc:sldMk cId="0" sldId="258"/>
        </pc:sldMkLst>
        <pc:spChg chg="mod">
          <ac:chgData name="Zipporal Lesane" userId="aeef794f-1bc4-4f6e-a368-25fda2ac9a33" providerId="ADAL" clId="{F066C3E1-8766-4327-982D-91D7A41888F0}" dt="2023-01-30T20:54:27.636" v="3414" actId="20577"/>
          <ac:spMkLst>
            <pc:docMk/>
            <pc:sldMk cId="0" sldId="258"/>
            <ac:spMk id="6" creationId="{00000000-0000-0000-0000-000000000000}"/>
          </ac:spMkLst>
        </pc:spChg>
        <pc:spChg chg="add del">
          <ac:chgData name="Zipporal Lesane" userId="aeef794f-1bc4-4f6e-a368-25fda2ac9a33" providerId="ADAL" clId="{F066C3E1-8766-4327-982D-91D7A41888F0}" dt="2023-01-30T20:57:53.744" v="3467" actId="22"/>
          <ac:spMkLst>
            <pc:docMk/>
            <pc:sldMk cId="0" sldId="258"/>
            <ac:spMk id="9" creationId="{55C00B07-B488-E8BE-F509-1B351AC3C136}"/>
          </ac:spMkLst>
        </pc:spChg>
        <pc:grpChg chg="mod">
          <ac:chgData name="Zipporal Lesane" userId="aeef794f-1bc4-4f6e-a368-25fda2ac9a33" providerId="ADAL" clId="{F066C3E1-8766-4327-982D-91D7A41888F0}" dt="2023-01-30T20:54:35.096" v="3416" actId="1076"/>
          <ac:grpSpMkLst>
            <pc:docMk/>
            <pc:sldMk cId="0" sldId="258"/>
            <ac:grpSpMk id="3" creationId="{00000000-0000-0000-0000-000000000000}"/>
          </ac:grpSpMkLst>
        </pc:grpChg>
      </pc:sldChg>
      <pc:sldChg chg="del">
        <pc:chgData name="Zipporal Lesane" userId="aeef794f-1bc4-4f6e-a368-25fda2ac9a33" providerId="ADAL" clId="{F066C3E1-8766-4327-982D-91D7A41888F0}" dt="2023-01-30T20:55:16.602" v="3440" actId="2696"/>
        <pc:sldMkLst>
          <pc:docMk/>
          <pc:sldMk cId="0" sldId="259"/>
        </pc:sldMkLst>
      </pc:sldChg>
      <pc:sldChg chg="del">
        <pc:chgData name="Zipporal Lesane" userId="aeef794f-1bc4-4f6e-a368-25fda2ac9a33" providerId="ADAL" clId="{F066C3E1-8766-4327-982D-91D7A41888F0}" dt="2023-01-30T20:55:48.763" v="3445" actId="2696"/>
        <pc:sldMkLst>
          <pc:docMk/>
          <pc:sldMk cId="0" sldId="260"/>
        </pc:sldMkLst>
      </pc:sldChg>
      <pc:sldChg chg="modSp mod">
        <pc:chgData name="Zipporal Lesane" userId="aeef794f-1bc4-4f6e-a368-25fda2ac9a33" providerId="ADAL" clId="{F066C3E1-8766-4327-982D-91D7A41888F0}" dt="2023-01-30T21:07:06.107" v="3641" actId="20577"/>
        <pc:sldMkLst>
          <pc:docMk/>
          <pc:sldMk cId="0" sldId="261"/>
        </pc:sldMkLst>
        <pc:spChg chg="mod">
          <ac:chgData name="Zipporal Lesane" userId="aeef794f-1bc4-4f6e-a368-25fda2ac9a33" providerId="ADAL" clId="{F066C3E1-8766-4327-982D-91D7A41888F0}" dt="2023-01-30T21:07:06.107" v="3641" actId="20577"/>
          <ac:spMkLst>
            <pc:docMk/>
            <pc:sldMk cId="0" sldId="261"/>
            <ac:spMk id="2" creationId="{00000000-0000-0000-0000-000000000000}"/>
          </ac:spMkLst>
        </pc:spChg>
      </pc:sldChg>
      <pc:sldChg chg="modSp mod">
        <pc:chgData name="Zipporal Lesane" userId="aeef794f-1bc4-4f6e-a368-25fda2ac9a33" providerId="ADAL" clId="{F066C3E1-8766-4327-982D-91D7A41888F0}" dt="2023-01-30T21:22:43.755" v="4187" actId="1076"/>
        <pc:sldMkLst>
          <pc:docMk/>
          <pc:sldMk cId="0" sldId="265"/>
        </pc:sldMkLst>
        <pc:spChg chg="mod">
          <ac:chgData name="Zipporal Lesane" userId="aeef794f-1bc4-4f6e-a368-25fda2ac9a33" providerId="ADAL" clId="{F066C3E1-8766-4327-982D-91D7A41888F0}" dt="2023-01-30T21:13:06.069" v="3946" actId="20577"/>
          <ac:spMkLst>
            <pc:docMk/>
            <pc:sldMk cId="0" sldId="265"/>
            <ac:spMk id="5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1:14:31.175" v="3988" actId="5793"/>
          <ac:spMkLst>
            <pc:docMk/>
            <pc:sldMk cId="0" sldId="265"/>
            <ac:spMk id="7" creationId="{00000000-0000-0000-0000-000000000000}"/>
          </ac:spMkLst>
        </pc:spChg>
        <pc:picChg chg="mod">
          <ac:chgData name="Zipporal Lesane" userId="aeef794f-1bc4-4f6e-a368-25fda2ac9a33" providerId="ADAL" clId="{F066C3E1-8766-4327-982D-91D7A41888F0}" dt="2023-01-30T21:22:43.755" v="4187" actId="1076"/>
          <ac:picMkLst>
            <pc:docMk/>
            <pc:sldMk cId="0" sldId="265"/>
            <ac:picMk id="6" creationId="{00000000-0000-0000-0000-000000000000}"/>
          </ac:picMkLst>
        </pc:picChg>
      </pc:sldChg>
      <pc:sldChg chg="modSp del mod">
        <pc:chgData name="Zipporal Lesane" userId="aeef794f-1bc4-4f6e-a368-25fda2ac9a33" providerId="ADAL" clId="{F066C3E1-8766-4327-982D-91D7A41888F0}" dt="2023-01-30T21:14:36.285" v="3989" actId="2696"/>
        <pc:sldMkLst>
          <pc:docMk/>
          <pc:sldMk cId="0" sldId="266"/>
        </pc:sldMkLst>
        <pc:spChg chg="mod">
          <ac:chgData name="Zipporal Lesane" userId="aeef794f-1bc4-4f6e-a368-25fda2ac9a33" providerId="ADAL" clId="{F066C3E1-8766-4327-982D-91D7A41888F0}" dt="2023-01-30T21:12:11.863" v="3878" actId="21"/>
          <ac:spMkLst>
            <pc:docMk/>
            <pc:sldMk cId="0" sldId="266"/>
            <ac:spMk id="2" creationId="{00000000-0000-0000-0000-000000000000}"/>
          </ac:spMkLst>
        </pc:spChg>
      </pc:sldChg>
      <pc:sldChg chg="del">
        <pc:chgData name="Zipporal Lesane" userId="aeef794f-1bc4-4f6e-a368-25fda2ac9a33" providerId="ADAL" clId="{F066C3E1-8766-4327-982D-91D7A41888F0}" dt="2023-01-30T21:08:25.843" v="3647" actId="2696"/>
        <pc:sldMkLst>
          <pc:docMk/>
          <pc:sldMk cId="0" sldId="267"/>
        </pc:sldMkLst>
      </pc:sldChg>
      <pc:sldChg chg="delSp modSp mod">
        <pc:chgData name="Zipporal Lesane" userId="aeef794f-1bc4-4f6e-a368-25fda2ac9a33" providerId="ADAL" clId="{F066C3E1-8766-4327-982D-91D7A41888F0}" dt="2023-01-30T21:23:00.083" v="4197" actId="20577"/>
        <pc:sldMkLst>
          <pc:docMk/>
          <pc:sldMk cId="0" sldId="268"/>
        </pc:sldMkLst>
        <pc:spChg chg="mod">
          <ac:chgData name="Zipporal Lesane" userId="aeef794f-1bc4-4f6e-a368-25fda2ac9a33" providerId="ADAL" clId="{F066C3E1-8766-4327-982D-91D7A41888F0}" dt="2023-01-30T21:15:25.662" v="4037" actId="1076"/>
          <ac:spMkLst>
            <pc:docMk/>
            <pc:sldMk cId="0" sldId="268"/>
            <ac:spMk id="5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1:23:00.083" v="4197" actId="20577"/>
          <ac:spMkLst>
            <pc:docMk/>
            <pc:sldMk cId="0" sldId="268"/>
            <ac:spMk id="7" creationId="{00000000-0000-0000-0000-000000000000}"/>
          </ac:spMkLst>
        </pc:spChg>
        <pc:picChg chg="del">
          <ac:chgData name="Zipporal Lesane" userId="aeef794f-1bc4-4f6e-a368-25fda2ac9a33" providerId="ADAL" clId="{F066C3E1-8766-4327-982D-91D7A41888F0}" dt="2023-01-30T21:08:48.405" v="3648" actId="478"/>
          <ac:picMkLst>
            <pc:docMk/>
            <pc:sldMk cId="0" sldId="268"/>
            <ac:picMk id="6" creationId="{00000000-0000-0000-0000-000000000000}"/>
          </ac:picMkLst>
        </pc:picChg>
      </pc:sldChg>
      <pc:sldChg chg="del">
        <pc:chgData name="Zipporal Lesane" userId="aeef794f-1bc4-4f6e-a368-25fda2ac9a33" providerId="ADAL" clId="{F066C3E1-8766-4327-982D-91D7A41888F0}" dt="2023-01-30T21:11:24.660" v="3862" actId="2696"/>
        <pc:sldMkLst>
          <pc:docMk/>
          <pc:sldMk cId="0" sldId="269"/>
        </pc:sldMkLst>
      </pc:sldChg>
      <pc:sldChg chg="del">
        <pc:chgData name="Zipporal Lesane" userId="aeef794f-1bc4-4f6e-a368-25fda2ac9a33" providerId="ADAL" clId="{F066C3E1-8766-4327-982D-91D7A41888F0}" dt="2023-01-30T21:17:48.327" v="4096" actId="2696"/>
        <pc:sldMkLst>
          <pc:docMk/>
          <pc:sldMk cId="0" sldId="270"/>
        </pc:sldMkLst>
      </pc:sldChg>
      <pc:sldChg chg="modSp mod">
        <pc:chgData name="Zipporal Lesane" userId="aeef794f-1bc4-4f6e-a368-25fda2ac9a33" providerId="ADAL" clId="{F066C3E1-8766-4327-982D-91D7A41888F0}" dt="2023-01-30T21:18:15.817" v="4117" actId="1076"/>
        <pc:sldMkLst>
          <pc:docMk/>
          <pc:sldMk cId="0" sldId="271"/>
        </pc:sldMkLst>
        <pc:spChg chg="mod">
          <ac:chgData name="Zipporal Lesane" userId="aeef794f-1bc4-4f6e-a368-25fda2ac9a33" providerId="ADAL" clId="{F066C3E1-8766-4327-982D-91D7A41888F0}" dt="2023-01-30T21:18:15.817" v="4117" actId="1076"/>
          <ac:spMkLst>
            <pc:docMk/>
            <pc:sldMk cId="0" sldId="271"/>
            <ac:spMk id="6" creationId="{00000000-0000-0000-0000-000000000000}"/>
          </ac:spMkLst>
        </pc:spChg>
      </pc:sldChg>
      <pc:sldChg chg="addSp delSp modSp mod">
        <pc:chgData name="Zipporal Lesane" userId="aeef794f-1bc4-4f6e-a368-25fda2ac9a33" providerId="ADAL" clId="{F066C3E1-8766-4327-982D-91D7A41888F0}" dt="2023-01-30T21:22:04.763" v="4184" actId="14100"/>
        <pc:sldMkLst>
          <pc:docMk/>
          <pc:sldMk cId="0" sldId="272"/>
        </pc:sldMkLst>
        <pc:spChg chg="mod">
          <ac:chgData name="Zipporal Lesane" userId="aeef794f-1bc4-4f6e-a368-25fda2ac9a33" providerId="ADAL" clId="{F066C3E1-8766-4327-982D-91D7A41888F0}" dt="2023-01-30T21:20:54.081" v="4172" actId="1076"/>
          <ac:spMkLst>
            <pc:docMk/>
            <pc:sldMk cId="0" sldId="272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1:19:15.339" v="4151" actId="20578"/>
          <ac:spMkLst>
            <pc:docMk/>
            <pc:sldMk cId="0" sldId="272"/>
            <ac:spMk id="5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1:19:22.229" v="4153" actId="1076"/>
          <ac:spMkLst>
            <pc:docMk/>
            <pc:sldMk cId="0" sldId="272"/>
            <ac:spMk id="6" creationId="{00000000-0000-0000-0000-000000000000}"/>
          </ac:spMkLst>
        </pc:spChg>
        <pc:spChg chg="add del mod">
          <ac:chgData name="Zipporal Lesane" userId="aeef794f-1bc4-4f6e-a368-25fda2ac9a33" providerId="ADAL" clId="{F066C3E1-8766-4327-982D-91D7A41888F0}" dt="2023-01-30T21:21:40.082" v="4178" actId="478"/>
          <ac:spMkLst>
            <pc:docMk/>
            <pc:sldMk cId="0" sldId="272"/>
            <ac:spMk id="9" creationId="{F6370AD6-C154-A58A-0D03-8D6F55B8C870}"/>
          </ac:spMkLst>
        </pc:spChg>
        <pc:spChg chg="add mod">
          <ac:chgData name="Zipporal Lesane" userId="aeef794f-1bc4-4f6e-a368-25fda2ac9a33" providerId="ADAL" clId="{F066C3E1-8766-4327-982D-91D7A41888F0}" dt="2023-01-30T21:21:44.298" v="4179" actId="1076"/>
          <ac:spMkLst>
            <pc:docMk/>
            <pc:sldMk cId="0" sldId="272"/>
            <ac:spMk id="11" creationId="{EAC96316-B2AB-DA84-9D5F-4177211CBBCC}"/>
          </ac:spMkLst>
        </pc:spChg>
        <pc:picChg chg="mod">
          <ac:chgData name="Zipporal Lesane" userId="aeef794f-1bc4-4f6e-a368-25fda2ac9a33" providerId="ADAL" clId="{F066C3E1-8766-4327-982D-91D7A41888F0}" dt="2023-01-30T21:21:54.570" v="4181" actId="1076"/>
          <ac:picMkLst>
            <pc:docMk/>
            <pc:sldMk cId="0" sldId="272"/>
            <ac:picMk id="7" creationId="{00000000-0000-0000-0000-000000000000}"/>
          </ac:picMkLst>
        </pc:picChg>
        <pc:picChg chg="add mod">
          <ac:chgData name="Zipporal Lesane" userId="aeef794f-1bc4-4f6e-a368-25fda2ac9a33" providerId="ADAL" clId="{F066C3E1-8766-4327-982D-91D7A41888F0}" dt="2023-01-30T21:22:04.763" v="4184" actId="14100"/>
          <ac:picMkLst>
            <pc:docMk/>
            <pc:sldMk cId="0" sldId="272"/>
            <ac:picMk id="10" creationId="{8DAB000A-031B-2952-E0E1-0D75E591667F}"/>
          </ac:picMkLst>
        </pc:picChg>
      </pc:sldChg>
      <pc:sldChg chg="del">
        <pc:chgData name="Zipporal Lesane" userId="aeef794f-1bc4-4f6e-a368-25fda2ac9a33" providerId="ADAL" clId="{F066C3E1-8766-4327-982D-91D7A41888F0}" dt="2023-01-30T21:22:12.363" v="4185" actId="2696"/>
        <pc:sldMkLst>
          <pc:docMk/>
          <pc:sldMk cId="0" sldId="273"/>
        </pc:sldMkLst>
      </pc:sldChg>
      <pc:sldChg chg="modSp mod">
        <pc:chgData name="Zipporal Lesane" userId="aeef794f-1bc4-4f6e-a368-25fda2ac9a33" providerId="ADAL" clId="{F066C3E1-8766-4327-982D-91D7A41888F0}" dt="2023-01-30T21:23:43.216" v="4235" actId="20577"/>
        <pc:sldMkLst>
          <pc:docMk/>
          <pc:sldMk cId="0" sldId="274"/>
        </pc:sldMkLst>
        <pc:spChg chg="mod">
          <ac:chgData name="Zipporal Lesane" userId="aeef794f-1bc4-4f6e-a368-25fda2ac9a33" providerId="ADAL" clId="{F066C3E1-8766-4327-982D-91D7A41888F0}" dt="2023-01-30T21:23:43.216" v="4235" actId="20577"/>
          <ac:spMkLst>
            <pc:docMk/>
            <pc:sldMk cId="0" sldId="274"/>
            <ac:spMk id="2" creationId="{00000000-0000-0000-0000-000000000000}"/>
          </ac:spMkLst>
        </pc:spChg>
      </pc:sldChg>
      <pc:sldChg chg="new del">
        <pc:chgData name="Zipporal Lesane" userId="aeef794f-1bc4-4f6e-a368-25fda2ac9a33" providerId="ADAL" clId="{F066C3E1-8766-4327-982D-91D7A41888F0}" dt="2023-01-30T15:04:00.706" v="25" actId="2696"/>
        <pc:sldMkLst>
          <pc:docMk/>
          <pc:sldMk cId="3998494271" sldId="276"/>
        </pc:sldMkLst>
      </pc:sldChg>
      <pc:sldChg chg="modSp add del mod">
        <pc:chgData name="Zipporal Lesane" userId="aeef794f-1bc4-4f6e-a368-25fda2ac9a33" providerId="ADAL" clId="{F066C3E1-8766-4327-982D-91D7A41888F0}" dt="2023-01-30T15:04:21.347" v="27" actId="2696"/>
        <pc:sldMkLst>
          <pc:docMk/>
          <pc:sldMk cId="2812983406" sldId="277"/>
        </pc:sldMkLst>
        <pc:spChg chg="mod">
          <ac:chgData name="Zipporal Lesane" userId="aeef794f-1bc4-4f6e-a368-25fda2ac9a33" providerId="ADAL" clId="{F066C3E1-8766-4327-982D-91D7A41888F0}" dt="2023-01-30T15:03:49.638" v="23" actId="20577"/>
          <ac:spMkLst>
            <pc:docMk/>
            <pc:sldMk cId="2812983406" sldId="277"/>
            <ac:spMk id="15" creationId="{00000000-0000-0000-0000-000000000000}"/>
          </ac:spMkLst>
        </pc:spChg>
      </pc:sldChg>
      <pc:sldChg chg="add del">
        <pc:chgData name="Zipporal Lesane" userId="aeef794f-1bc4-4f6e-a368-25fda2ac9a33" providerId="ADAL" clId="{F066C3E1-8766-4327-982D-91D7A41888F0}" dt="2023-01-30T15:04:21.347" v="27" actId="2696"/>
        <pc:sldMkLst>
          <pc:docMk/>
          <pc:sldMk cId="2709380766" sldId="278"/>
        </pc:sldMkLst>
      </pc:sldChg>
      <pc:sldChg chg="add del">
        <pc:chgData name="Zipporal Lesane" userId="aeef794f-1bc4-4f6e-a368-25fda2ac9a33" providerId="ADAL" clId="{F066C3E1-8766-4327-982D-91D7A41888F0}" dt="2023-01-30T15:04:21.347" v="27" actId="2696"/>
        <pc:sldMkLst>
          <pc:docMk/>
          <pc:sldMk cId="1231050163" sldId="279"/>
        </pc:sldMkLst>
      </pc:sldChg>
      <pc:sldChg chg="add del">
        <pc:chgData name="Zipporal Lesane" userId="aeef794f-1bc4-4f6e-a368-25fda2ac9a33" providerId="ADAL" clId="{F066C3E1-8766-4327-982D-91D7A41888F0}" dt="2023-01-30T15:04:21.347" v="27" actId="2696"/>
        <pc:sldMkLst>
          <pc:docMk/>
          <pc:sldMk cId="2730515329" sldId="280"/>
        </pc:sldMkLst>
      </pc:sldChg>
      <pc:sldChg chg="add del">
        <pc:chgData name="Zipporal Lesane" userId="aeef794f-1bc4-4f6e-a368-25fda2ac9a33" providerId="ADAL" clId="{F066C3E1-8766-4327-982D-91D7A41888F0}" dt="2023-01-30T15:04:21.347" v="27" actId="2696"/>
        <pc:sldMkLst>
          <pc:docMk/>
          <pc:sldMk cId="4224486342" sldId="281"/>
        </pc:sldMkLst>
      </pc:sldChg>
      <pc:sldChg chg="add del">
        <pc:chgData name="Zipporal Lesane" userId="aeef794f-1bc4-4f6e-a368-25fda2ac9a33" providerId="ADAL" clId="{F066C3E1-8766-4327-982D-91D7A41888F0}" dt="2023-01-30T15:04:21.347" v="27" actId="2696"/>
        <pc:sldMkLst>
          <pc:docMk/>
          <pc:sldMk cId="555617466" sldId="282"/>
        </pc:sldMkLst>
      </pc:sldChg>
      <pc:sldChg chg="add del">
        <pc:chgData name="Zipporal Lesane" userId="aeef794f-1bc4-4f6e-a368-25fda2ac9a33" providerId="ADAL" clId="{F066C3E1-8766-4327-982D-91D7A41888F0}" dt="2023-01-30T15:04:21.347" v="27" actId="2696"/>
        <pc:sldMkLst>
          <pc:docMk/>
          <pc:sldMk cId="1959755720" sldId="283"/>
        </pc:sldMkLst>
      </pc:sldChg>
      <pc:sldChg chg="addSp modSp add mod">
        <pc:chgData name="Zipporal Lesane" userId="aeef794f-1bc4-4f6e-a368-25fda2ac9a33" providerId="ADAL" clId="{F066C3E1-8766-4327-982D-91D7A41888F0}" dt="2023-01-30T20:49:55.753" v="3344" actId="1076"/>
        <pc:sldMkLst>
          <pc:docMk/>
          <pc:sldMk cId="3502325546" sldId="284"/>
        </pc:sldMkLst>
        <pc:spChg chg="mod">
          <ac:chgData name="Zipporal Lesane" userId="aeef794f-1bc4-4f6e-a368-25fda2ac9a33" providerId="ADAL" clId="{F066C3E1-8766-4327-982D-91D7A41888F0}" dt="2023-01-30T20:48:56.802" v="3337" actId="20577"/>
          <ac:spMkLst>
            <pc:docMk/>
            <pc:sldMk cId="3502325546" sldId="284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18:42:00.303" v="95" actId="255"/>
          <ac:spMkLst>
            <pc:docMk/>
            <pc:sldMk cId="3502325546" sldId="284"/>
            <ac:spMk id="6" creationId="{00000000-0000-0000-0000-000000000000}"/>
          </ac:spMkLst>
        </pc:spChg>
        <pc:spChg chg="add mod">
          <ac:chgData name="Zipporal Lesane" userId="aeef794f-1bc4-4f6e-a368-25fda2ac9a33" providerId="ADAL" clId="{F066C3E1-8766-4327-982D-91D7A41888F0}" dt="2023-01-30T20:49:55.753" v="3344" actId="1076"/>
          <ac:spMkLst>
            <pc:docMk/>
            <pc:sldMk cId="3502325546" sldId="284"/>
            <ac:spMk id="8" creationId="{9DBD2FD4-0B4A-B026-8892-58E8B0DDD083}"/>
          </ac:spMkLst>
        </pc:spChg>
      </pc:sldChg>
      <pc:sldChg chg="addSp delSp modSp add mod modClrScheme chgLayout">
        <pc:chgData name="Zipporal Lesane" userId="aeef794f-1bc4-4f6e-a368-25fda2ac9a33" providerId="ADAL" clId="{F066C3E1-8766-4327-982D-91D7A41888F0}" dt="2023-01-30T20:26:09.371" v="2085" actId="1076"/>
        <pc:sldMkLst>
          <pc:docMk/>
          <pc:sldMk cId="4124909808" sldId="285"/>
        </pc:sldMkLst>
        <pc:spChg chg="mod ord">
          <ac:chgData name="Zipporal Lesane" userId="aeef794f-1bc4-4f6e-a368-25fda2ac9a33" providerId="ADAL" clId="{F066C3E1-8766-4327-982D-91D7A41888F0}" dt="2023-01-30T20:26:09.371" v="2085" actId="1076"/>
          <ac:spMkLst>
            <pc:docMk/>
            <pc:sldMk cId="4124909808" sldId="285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0:08:34.716" v="1286" actId="20577"/>
          <ac:spMkLst>
            <pc:docMk/>
            <pc:sldMk cId="4124909808" sldId="285"/>
            <ac:spMk id="5" creationId="{00000000-0000-0000-0000-000000000000}"/>
          </ac:spMkLst>
        </pc:spChg>
        <pc:spChg chg="mod ord">
          <ac:chgData name="Zipporal Lesane" userId="aeef794f-1bc4-4f6e-a368-25fda2ac9a33" providerId="ADAL" clId="{F066C3E1-8766-4327-982D-91D7A41888F0}" dt="2023-01-30T20:08:39.252" v="1291" actId="700"/>
          <ac:spMkLst>
            <pc:docMk/>
            <pc:sldMk cId="4124909808" sldId="285"/>
            <ac:spMk id="6" creationId="{00000000-0000-0000-0000-000000000000}"/>
          </ac:spMkLst>
        </pc:spChg>
        <pc:spChg chg="add del mod ord">
          <ac:chgData name="Zipporal Lesane" userId="aeef794f-1bc4-4f6e-a368-25fda2ac9a33" providerId="ADAL" clId="{F066C3E1-8766-4327-982D-91D7A41888F0}" dt="2023-01-30T20:08:39.252" v="1291" actId="700"/>
          <ac:spMkLst>
            <pc:docMk/>
            <pc:sldMk cId="4124909808" sldId="285"/>
            <ac:spMk id="8" creationId="{B501B5F7-6B6A-D9FC-D2FF-2D393E90F5E0}"/>
          </ac:spMkLst>
        </pc:spChg>
        <pc:spChg chg="add mod">
          <ac:chgData name="Zipporal Lesane" userId="aeef794f-1bc4-4f6e-a368-25fda2ac9a33" providerId="ADAL" clId="{F066C3E1-8766-4327-982D-91D7A41888F0}" dt="2023-01-30T20:21:32.239" v="2019" actId="20577"/>
          <ac:spMkLst>
            <pc:docMk/>
            <pc:sldMk cId="4124909808" sldId="285"/>
            <ac:spMk id="9" creationId="{799007BE-F5FF-D3FE-D5CD-887D64B353CA}"/>
          </ac:spMkLst>
        </pc:spChg>
        <pc:spChg chg="add mod">
          <ac:chgData name="Zipporal Lesane" userId="aeef794f-1bc4-4f6e-a368-25fda2ac9a33" providerId="ADAL" clId="{F066C3E1-8766-4327-982D-91D7A41888F0}" dt="2023-01-30T20:23:14.765" v="2062" actId="1076"/>
          <ac:spMkLst>
            <pc:docMk/>
            <pc:sldMk cId="4124909808" sldId="285"/>
            <ac:spMk id="11" creationId="{14D1C207-A22D-107E-5DEF-9B7E34E16DBC}"/>
          </ac:spMkLst>
        </pc:spChg>
        <pc:spChg chg="add mod">
          <ac:chgData name="Zipporal Lesane" userId="aeef794f-1bc4-4f6e-a368-25fda2ac9a33" providerId="ADAL" clId="{F066C3E1-8766-4327-982D-91D7A41888F0}" dt="2023-01-30T20:26:03.823" v="2083" actId="1076"/>
          <ac:spMkLst>
            <pc:docMk/>
            <pc:sldMk cId="4124909808" sldId="285"/>
            <ac:spMk id="12" creationId="{121E4A4A-7690-7A1B-C58F-3B37899F30D3}"/>
          </ac:spMkLst>
        </pc:spChg>
        <pc:picChg chg="add mod">
          <ac:chgData name="Zipporal Lesane" userId="aeef794f-1bc4-4f6e-a368-25fda2ac9a33" providerId="ADAL" clId="{F066C3E1-8766-4327-982D-91D7A41888F0}" dt="2023-01-30T20:22:22.789" v="2027" actId="1076"/>
          <ac:picMkLst>
            <pc:docMk/>
            <pc:sldMk cId="4124909808" sldId="285"/>
            <ac:picMk id="10" creationId="{B2BAD512-012D-1CCE-3E85-905C0832271A}"/>
          </ac:picMkLst>
        </pc:picChg>
      </pc:sldChg>
      <pc:sldChg chg="modSp add mod">
        <pc:chgData name="Zipporal Lesane" userId="aeef794f-1bc4-4f6e-a368-25fda2ac9a33" providerId="ADAL" clId="{F066C3E1-8766-4327-982D-91D7A41888F0}" dt="2023-01-30T21:28:02.483" v="4285" actId="255"/>
        <pc:sldMkLst>
          <pc:docMk/>
          <pc:sldMk cId="3951421707" sldId="286"/>
        </pc:sldMkLst>
        <pc:spChg chg="mod">
          <ac:chgData name="Zipporal Lesane" userId="aeef794f-1bc4-4f6e-a368-25fda2ac9a33" providerId="ADAL" clId="{F066C3E1-8766-4327-982D-91D7A41888F0}" dt="2023-01-30T21:28:02.483" v="4285" actId="255"/>
          <ac:spMkLst>
            <pc:docMk/>
            <pc:sldMk cId="3951421707" sldId="286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18:52:24.897" v="304" actId="20577"/>
          <ac:spMkLst>
            <pc:docMk/>
            <pc:sldMk cId="3951421707" sldId="286"/>
            <ac:spMk id="6" creationId="{00000000-0000-0000-0000-000000000000}"/>
          </ac:spMkLst>
        </pc:spChg>
      </pc:sldChg>
      <pc:sldChg chg="add del">
        <pc:chgData name="Zipporal Lesane" userId="aeef794f-1bc4-4f6e-a368-25fda2ac9a33" providerId="ADAL" clId="{F066C3E1-8766-4327-982D-91D7A41888F0}" dt="2023-01-30T18:52:56.651" v="307" actId="47"/>
        <pc:sldMkLst>
          <pc:docMk/>
          <pc:sldMk cId="4216446459" sldId="287"/>
        </pc:sldMkLst>
      </pc:sldChg>
      <pc:sldChg chg="add del">
        <pc:chgData name="Zipporal Lesane" userId="aeef794f-1bc4-4f6e-a368-25fda2ac9a33" providerId="ADAL" clId="{F066C3E1-8766-4327-982D-91D7A41888F0}" dt="2023-01-30T18:52:54.606" v="305" actId="47"/>
        <pc:sldMkLst>
          <pc:docMk/>
          <pc:sldMk cId="3069187577" sldId="288"/>
        </pc:sldMkLst>
      </pc:sldChg>
      <pc:sldChg chg="addSp delSp modSp add del mod">
        <pc:chgData name="Zipporal Lesane" userId="aeef794f-1bc4-4f6e-a368-25fda2ac9a33" providerId="ADAL" clId="{F066C3E1-8766-4327-982D-91D7A41888F0}" dt="2023-01-30T18:40:16.799" v="57" actId="2696"/>
        <pc:sldMkLst>
          <pc:docMk/>
          <pc:sldMk cId="1417502326" sldId="289"/>
        </pc:sldMkLst>
        <pc:spChg chg="del">
          <ac:chgData name="Zipporal Lesane" userId="aeef794f-1bc4-4f6e-a368-25fda2ac9a33" providerId="ADAL" clId="{F066C3E1-8766-4327-982D-91D7A41888F0}" dt="2023-01-30T18:39:15.847" v="35" actId="478"/>
          <ac:spMkLst>
            <pc:docMk/>
            <pc:sldMk cId="1417502326" sldId="289"/>
            <ac:spMk id="5" creationId="{00000000-0000-0000-0000-000000000000}"/>
          </ac:spMkLst>
        </pc:spChg>
        <pc:spChg chg="del mod">
          <ac:chgData name="Zipporal Lesane" userId="aeef794f-1bc4-4f6e-a368-25fda2ac9a33" providerId="ADAL" clId="{F066C3E1-8766-4327-982D-91D7A41888F0}" dt="2023-01-30T18:39:20.634" v="37" actId="478"/>
          <ac:spMkLst>
            <pc:docMk/>
            <pc:sldMk cId="1417502326" sldId="289"/>
            <ac:spMk id="12" creationId="{00000000-0000-0000-0000-000000000000}"/>
          </ac:spMkLst>
        </pc:spChg>
        <pc:spChg chg="del mod">
          <ac:chgData name="Zipporal Lesane" userId="aeef794f-1bc4-4f6e-a368-25fda2ac9a33" providerId="ADAL" clId="{F066C3E1-8766-4327-982D-91D7A41888F0}" dt="2023-01-30T18:39:50.261" v="54"/>
          <ac:spMkLst>
            <pc:docMk/>
            <pc:sldMk cId="1417502326" sldId="289"/>
            <ac:spMk id="14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18:39:31.945" v="51" actId="20577"/>
          <ac:spMkLst>
            <pc:docMk/>
            <pc:sldMk cId="1417502326" sldId="289"/>
            <ac:spMk id="15" creationId="{00000000-0000-0000-0000-000000000000}"/>
          </ac:spMkLst>
        </pc:spChg>
        <pc:spChg chg="add mod">
          <ac:chgData name="Zipporal Lesane" userId="aeef794f-1bc4-4f6e-a368-25fda2ac9a33" providerId="ADAL" clId="{F066C3E1-8766-4327-982D-91D7A41888F0}" dt="2023-01-30T18:39:58.475" v="56" actId="14100"/>
          <ac:spMkLst>
            <pc:docMk/>
            <pc:sldMk cId="1417502326" sldId="289"/>
            <ac:spMk id="18" creationId="{F8776CE8-2597-EAA7-DC8C-DE2A78766300}"/>
          </ac:spMkLst>
        </pc:spChg>
        <pc:grpChg chg="del">
          <ac:chgData name="Zipporal Lesane" userId="aeef794f-1bc4-4f6e-a368-25fda2ac9a33" providerId="ADAL" clId="{F066C3E1-8766-4327-982D-91D7A41888F0}" dt="2023-01-30T18:39:22.924" v="38" actId="478"/>
          <ac:grpSpMkLst>
            <pc:docMk/>
            <pc:sldMk cId="1417502326" sldId="289"/>
            <ac:grpSpMk id="7" creationId="{00000000-0000-0000-0000-000000000000}"/>
          </ac:grpSpMkLst>
        </pc:grpChg>
        <pc:picChg chg="del">
          <ac:chgData name="Zipporal Lesane" userId="aeef794f-1bc4-4f6e-a368-25fda2ac9a33" providerId="ADAL" clId="{F066C3E1-8766-4327-982D-91D7A41888F0}" dt="2023-01-30T18:39:24.784" v="39" actId="478"/>
          <ac:picMkLst>
            <pc:docMk/>
            <pc:sldMk cId="1417502326" sldId="289"/>
            <ac:picMk id="6" creationId="{00000000-0000-0000-0000-000000000000}"/>
          </ac:picMkLst>
        </pc:picChg>
      </pc:sldChg>
      <pc:sldChg chg="add del">
        <pc:chgData name="Zipporal Lesane" userId="aeef794f-1bc4-4f6e-a368-25fda2ac9a33" providerId="ADAL" clId="{F066C3E1-8766-4327-982D-91D7A41888F0}" dt="2023-01-30T18:38:58.369" v="33"/>
        <pc:sldMkLst>
          <pc:docMk/>
          <pc:sldMk cId="2116214088" sldId="289"/>
        </pc:sldMkLst>
      </pc:sldChg>
      <pc:sldChg chg="addSp modSp add mod">
        <pc:chgData name="Zipporal Lesane" userId="aeef794f-1bc4-4f6e-a368-25fda2ac9a33" providerId="ADAL" clId="{F066C3E1-8766-4327-982D-91D7A41888F0}" dt="2023-01-30T20:46:37.423" v="3278" actId="1076"/>
        <pc:sldMkLst>
          <pc:docMk/>
          <pc:sldMk cId="2562241393" sldId="289"/>
        </pc:sldMkLst>
        <pc:spChg chg="mod">
          <ac:chgData name="Zipporal Lesane" userId="aeef794f-1bc4-4f6e-a368-25fda2ac9a33" providerId="ADAL" clId="{F066C3E1-8766-4327-982D-91D7A41888F0}" dt="2023-01-30T20:45:56.766" v="3271" actId="21"/>
          <ac:spMkLst>
            <pc:docMk/>
            <pc:sldMk cId="2562241393" sldId="289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18:50:14.095" v="146" actId="20577"/>
          <ac:spMkLst>
            <pc:docMk/>
            <pc:sldMk cId="2562241393" sldId="289"/>
            <ac:spMk id="6" creationId="{00000000-0000-0000-0000-000000000000}"/>
          </ac:spMkLst>
        </pc:spChg>
        <pc:spChg chg="add mod">
          <ac:chgData name="Zipporal Lesane" userId="aeef794f-1bc4-4f6e-a368-25fda2ac9a33" providerId="ADAL" clId="{F066C3E1-8766-4327-982D-91D7A41888F0}" dt="2023-01-30T20:46:37.423" v="3278" actId="1076"/>
          <ac:spMkLst>
            <pc:docMk/>
            <pc:sldMk cId="2562241393" sldId="289"/>
            <ac:spMk id="8" creationId="{AAAEF7CB-2AAE-B006-7853-2C8546173A8D}"/>
          </ac:spMkLst>
        </pc:spChg>
      </pc:sldChg>
      <pc:sldChg chg="addSp delSp modSp add del mod">
        <pc:chgData name="Zipporal Lesane" userId="aeef794f-1bc4-4f6e-a368-25fda2ac9a33" providerId="ADAL" clId="{F066C3E1-8766-4327-982D-91D7A41888F0}" dt="2023-01-30T20:37:48.702" v="2777" actId="47"/>
        <pc:sldMkLst>
          <pc:docMk/>
          <pc:sldMk cId="3993206626" sldId="290"/>
        </pc:sldMkLst>
        <pc:spChg chg="del mod">
          <ac:chgData name="Zipporal Lesane" userId="aeef794f-1bc4-4f6e-a368-25fda2ac9a33" providerId="ADAL" clId="{F066C3E1-8766-4327-982D-91D7A41888F0}" dt="2023-01-30T20:24:02.069" v="2065"/>
          <ac:spMkLst>
            <pc:docMk/>
            <pc:sldMk cId="3993206626" sldId="290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0:31:36.306" v="2462" actId="20577"/>
          <ac:spMkLst>
            <pc:docMk/>
            <pc:sldMk cId="3993206626" sldId="290"/>
            <ac:spMk id="6" creationId="{00000000-0000-0000-0000-000000000000}"/>
          </ac:spMkLst>
        </pc:spChg>
        <pc:spChg chg="add mod">
          <ac:chgData name="Zipporal Lesane" userId="aeef794f-1bc4-4f6e-a368-25fda2ac9a33" providerId="ADAL" clId="{F066C3E1-8766-4327-982D-91D7A41888F0}" dt="2023-01-30T20:36:30.306" v="2747" actId="1076"/>
          <ac:spMkLst>
            <pc:docMk/>
            <pc:sldMk cId="3993206626" sldId="290"/>
            <ac:spMk id="9" creationId="{A598AA9E-B3C5-BEF4-0E4B-170150D1F5D0}"/>
          </ac:spMkLst>
        </pc:spChg>
      </pc:sldChg>
      <pc:sldChg chg="modSp add mod">
        <pc:chgData name="Zipporal Lesane" userId="aeef794f-1bc4-4f6e-a368-25fda2ac9a33" providerId="ADAL" clId="{F066C3E1-8766-4327-982D-91D7A41888F0}" dt="2023-01-30T20:41:54.573" v="3153" actId="20577"/>
        <pc:sldMkLst>
          <pc:docMk/>
          <pc:sldMk cId="1958458095" sldId="291"/>
        </pc:sldMkLst>
        <pc:spChg chg="mod">
          <ac:chgData name="Zipporal Lesane" userId="aeef794f-1bc4-4f6e-a368-25fda2ac9a33" providerId="ADAL" clId="{F066C3E1-8766-4327-982D-91D7A41888F0}" dt="2023-01-30T20:41:54.573" v="3153" actId="20577"/>
          <ac:spMkLst>
            <pc:docMk/>
            <pc:sldMk cId="1958458095" sldId="291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18:53:06.049" v="326" actId="20577"/>
          <ac:spMkLst>
            <pc:docMk/>
            <pc:sldMk cId="1958458095" sldId="291"/>
            <ac:spMk id="6" creationId="{00000000-0000-0000-0000-000000000000}"/>
          </ac:spMkLst>
        </pc:spChg>
      </pc:sldChg>
      <pc:sldChg chg="addSp delSp modSp add mod">
        <pc:chgData name="Zipporal Lesane" userId="aeef794f-1bc4-4f6e-a368-25fda2ac9a33" providerId="ADAL" clId="{F066C3E1-8766-4327-982D-91D7A41888F0}" dt="2023-01-30T21:28:22.393" v="4287" actId="20577"/>
        <pc:sldMkLst>
          <pc:docMk/>
          <pc:sldMk cId="1021821902" sldId="292"/>
        </pc:sldMkLst>
        <pc:spChg chg="mod">
          <ac:chgData name="Zipporal Lesane" userId="aeef794f-1bc4-4f6e-a368-25fda2ac9a33" providerId="ADAL" clId="{F066C3E1-8766-4327-982D-91D7A41888F0}" dt="2023-01-30T21:28:22.393" v="4287" actId="20577"/>
          <ac:spMkLst>
            <pc:docMk/>
            <pc:sldMk cId="1021821902" sldId="292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0:03:21.539" v="972" actId="20577"/>
          <ac:spMkLst>
            <pc:docMk/>
            <pc:sldMk cId="1021821902" sldId="292"/>
            <ac:spMk id="6" creationId="{00000000-0000-0000-0000-000000000000}"/>
          </ac:spMkLst>
        </pc:spChg>
        <pc:spChg chg="add mod">
          <ac:chgData name="Zipporal Lesane" userId="aeef794f-1bc4-4f6e-a368-25fda2ac9a33" providerId="ADAL" clId="{F066C3E1-8766-4327-982D-91D7A41888F0}" dt="2023-01-30T20:01:26.571" v="944" actId="1076"/>
          <ac:spMkLst>
            <pc:docMk/>
            <pc:sldMk cId="1021821902" sldId="292"/>
            <ac:spMk id="9" creationId="{2948B23B-3677-7BB3-97EC-43B5C4187510}"/>
          </ac:spMkLst>
        </pc:spChg>
        <pc:picChg chg="add del mod">
          <ac:chgData name="Zipporal Lesane" userId="aeef794f-1bc4-4f6e-a368-25fda2ac9a33" providerId="ADAL" clId="{F066C3E1-8766-4327-982D-91D7A41888F0}" dt="2023-01-30T19:59:31.627" v="928" actId="478"/>
          <ac:picMkLst>
            <pc:docMk/>
            <pc:sldMk cId="1021821902" sldId="292"/>
            <ac:picMk id="8" creationId="{E581C60C-9D57-EC0C-499F-9FB719CF9611}"/>
          </ac:picMkLst>
        </pc:picChg>
        <pc:picChg chg="add mod">
          <ac:chgData name="Zipporal Lesane" userId="aeef794f-1bc4-4f6e-a368-25fda2ac9a33" providerId="ADAL" clId="{F066C3E1-8766-4327-982D-91D7A41888F0}" dt="2023-01-30T20:01:30.035" v="945" actId="14100"/>
          <ac:picMkLst>
            <pc:docMk/>
            <pc:sldMk cId="1021821902" sldId="292"/>
            <ac:picMk id="10" creationId="{EAEA59EF-A217-5DBC-74F2-BA92382B3119}"/>
          </ac:picMkLst>
        </pc:picChg>
      </pc:sldChg>
      <pc:sldChg chg="add del">
        <pc:chgData name="Zipporal Lesane" userId="aeef794f-1bc4-4f6e-a368-25fda2ac9a33" providerId="ADAL" clId="{F066C3E1-8766-4327-982D-91D7A41888F0}" dt="2023-01-30T18:52:55.660" v="306" actId="47"/>
        <pc:sldMkLst>
          <pc:docMk/>
          <pc:sldMk cId="4130030627" sldId="292"/>
        </pc:sldMkLst>
      </pc:sldChg>
      <pc:sldChg chg="addSp delSp modSp add mod">
        <pc:chgData name="Zipporal Lesane" userId="aeef794f-1bc4-4f6e-a368-25fda2ac9a33" providerId="ADAL" clId="{F066C3E1-8766-4327-982D-91D7A41888F0}" dt="2023-01-30T21:27:17.288" v="4282" actId="20577"/>
        <pc:sldMkLst>
          <pc:docMk/>
          <pc:sldMk cId="1010053048" sldId="293"/>
        </pc:sldMkLst>
        <pc:spChg chg="del mod">
          <ac:chgData name="Zipporal Lesane" userId="aeef794f-1bc4-4f6e-a368-25fda2ac9a33" providerId="ADAL" clId="{F066C3E1-8766-4327-982D-91D7A41888F0}" dt="2023-01-30T21:01:50.641" v="3537" actId="478"/>
          <ac:spMkLst>
            <pc:docMk/>
            <pc:sldMk cId="1010053048" sldId="293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0:58:08.671" v="3480" actId="20577"/>
          <ac:spMkLst>
            <pc:docMk/>
            <pc:sldMk cId="1010053048" sldId="293"/>
            <ac:spMk id="6" creationId="{00000000-0000-0000-0000-000000000000}"/>
          </ac:spMkLst>
        </pc:spChg>
        <pc:spChg chg="add mod">
          <ac:chgData name="Zipporal Lesane" userId="aeef794f-1bc4-4f6e-a368-25fda2ac9a33" providerId="ADAL" clId="{F066C3E1-8766-4327-982D-91D7A41888F0}" dt="2023-01-30T20:59:12.486" v="3488" actId="1076"/>
          <ac:spMkLst>
            <pc:docMk/>
            <pc:sldMk cId="1010053048" sldId="293"/>
            <ac:spMk id="9" creationId="{6A5366DC-957E-95D2-1AF6-F54BCB07DBB7}"/>
          </ac:spMkLst>
        </pc:spChg>
        <pc:spChg chg="add mod">
          <ac:chgData name="Zipporal Lesane" userId="aeef794f-1bc4-4f6e-a368-25fda2ac9a33" providerId="ADAL" clId="{F066C3E1-8766-4327-982D-91D7A41888F0}" dt="2023-01-30T21:27:17.288" v="4282" actId="20577"/>
          <ac:spMkLst>
            <pc:docMk/>
            <pc:sldMk cId="1010053048" sldId="293"/>
            <ac:spMk id="10" creationId="{3C7EB6F0-97C4-CC82-2602-86B912AA3061}"/>
          </ac:spMkLst>
        </pc:spChg>
        <pc:picChg chg="del">
          <ac:chgData name="Zipporal Lesane" userId="aeef794f-1bc4-4f6e-a368-25fda2ac9a33" providerId="ADAL" clId="{F066C3E1-8766-4327-982D-91D7A41888F0}" dt="2023-01-30T20:58:10.453" v="3481" actId="478"/>
          <ac:picMkLst>
            <pc:docMk/>
            <pc:sldMk cId="1010053048" sldId="293"/>
            <ac:picMk id="7" creationId="{00000000-0000-0000-0000-000000000000}"/>
          </ac:picMkLst>
        </pc:picChg>
      </pc:sldChg>
      <pc:sldChg chg="delSp modSp add del mod">
        <pc:chgData name="Zipporal Lesane" userId="aeef794f-1bc4-4f6e-a368-25fda2ac9a33" providerId="ADAL" clId="{F066C3E1-8766-4327-982D-91D7A41888F0}" dt="2023-01-30T20:57:42.462" v="3465" actId="2696"/>
        <pc:sldMkLst>
          <pc:docMk/>
          <pc:sldMk cId="2371055355" sldId="293"/>
        </pc:sldMkLst>
        <pc:spChg chg="mod">
          <ac:chgData name="Zipporal Lesane" userId="aeef794f-1bc4-4f6e-a368-25fda2ac9a33" providerId="ADAL" clId="{F066C3E1-8766-4327-982D-91D7A41888F0}" dt="2023-01-30T20:57:33.373" v="3464" actId="1076"/>
          <ac:spMkLst>
            <pc:docMk/>
            <pc:sldMk cId="2371055355" sldId="293"/>
            <ac:spMk id="6" creationId="{00000000-0000-0000-0000-000000000000}"/>
          </ac:spMkLst>
        </pc:spChg>
        <pc:picChg chg="del">
          <ac:chgData name="Zipporal Lesane" userId="aeef794f-1bc4-4f6e-a368-25fda2ac9a33" providerId="ADAL" clId="{F066C3E1-8766-4327-982D-91D7A41888F0}" dt="2023-01-30T20:57:23.271" v="3462" actId="478"/>
          <ac:picMkLst>
            <pc:docMk/>
            <pc:sldMk cId="2371055355" sldId="293"/>
            <ac:picMk id="2" creationId="{00000000-0000-0000-0000-000000000000}"/>
          </ac:picMkLst>
        </pc:picChg>
      </pc:sldChg>
      <pc:sldChg chg="add del">
        <pc:chgData name="Zipporal Lesane" userId="aeef794f-1bc4-4f6e-a368-25fda2ac9a33" providerId="ADAL" clId="{F066C3E1-8766-4327-982D-91D7A41888F0}" dt="2023-01-30T18:55:45.431" v="454"/>
        <pc:sldMkLst>
          <pc:docMk/>
          <pc:sldMk cId="3164378322" sldId="293"/>
        </pc:sldMkLst>
      </pc:sldChg>
      <pc:sldChg chg="modSp add del mod">
        <pc:chgData name="Zipporal Lesane" userId="aeef794f-1bc4-4f6e-a368-25fda2ac9a33" providerId="ADAL" clId="{F066C3E1-8766-4327-982D-91D7A41888F0}" dt="2023-01-30T20:29:46.951" v="2248"/>
        <pc:sldMkLst>
          <pc:docMk/>
          <pc:sldMk cId="3796202424" sldId="293"/>
        </pc:sldMkLst>
        <pc:spChg chg="mod">
          <ac:chgData name="Zipporal Lesane" userId="aeef794f-1bc4-4f6e-a368-25fda2ac9a33" providerId="ADAL" clId="{F066C3E1-8766-4327-982D-91D7A41888F0}" dt="2023-01-30T20:29:44.282" v="2240" actId="20577"/>
          <ac:spMkLst>
            <pc:docMk/>
            <pc:sldMk cId="3796202424" sldId="293"/>
            <ac:spMk id="2" creationId="{00000000-0000-0000-0000-000000000000}"/>
          </ac:spMkLst>
        </pc:spChg>
        <pc:spChg chg="mod">
          <ac:chgData name="Zipporal Lesane" userId="aeef794f-1bc4-4f6e-a368-25fda2ac9a33" providerId="ADAL" clId="{F066C3E1-8766-4327-982D-91D7A41888F0}" dt="2023-01-30T20:29:46.678" v="2247" actId="20577"/>
          <ac:spMkLst>
            <pc:docMk/>
            <pc:sldMk cId="3796202424" sldId="293"/>
            <ac:spMk id="6" creationId="{00000000-0000-0000-0000-000000000000}"/>
          </ac:spMkLst>
        </pc:spChg>
      </pc:sldChg>
      <pc:sldChg chg="addSp delSp modSp new mod setBg modClrScheme chgLayout">
        <pc:chgData name="Zipporal Lesane" userId="aeef794f-1bc4-4f6e-a368-25fda2ac9a33" providerId="ADAL" clId="{F066C3E1-8766-4327-982D-91D7A41888F0}" dt="2023-01-30T21:26:29.749" v="4278" actId="1076"/>
        <pc:sldMkLst>
          <pc:docMk/>
          <pc:sldMk cId="2831913577" sldId="294"/>
        </pc:sldMkLst>
        <pc:spChg chg="del mod ord">
          <ac:chgData name="Zipporal Lesane" userId="aeef794f-1bc4-4f6e-a368-25fda2ac9a33" providerId="ADAL" clId="{F066C3E1-8766-4327-982D-91D7A41888F0}" dt="2023-01-30T21:24:29.669" v="4237" actId="700"/>
          <ac:spMkLst>
            <pc:docMk/>
            <pc:sldMk cId="2831913577" sldId="294"/>
            <ac:spMk id="2" creationId="{170959EC-5766-35E2-ED81-D6BB18A879CB}"/>
          </ac:spMkLst>
        </pc:spChg>
        <pc:spChg chg="del mod ord">
          <ac:chgData name="Zipporal Lesane" userId="aeef794f-1bc4-4f6e-a368-25fda2ac9a33" providerId="ADAL" clId="{F066C3E1-8766-4327-982D-91D7A41888F0}" dt="2023-01-30T21:24:29.669" v="4237" actId="700"/>
          <ac:spMkLst>
            <pc:docMk/>
            <pc:sldMk cId="2831913577" sldId="294"/>
            <ac:spMk id="3" creationId="{EBC06D36-7431-2957-89AE-E4DFA47232F3}"/>
          </ac:spMkLst>
        </pc:spChg>
        <pc:spChg chg="add del mod ord">
          <ac:chgData name="Zipporal Lesane" userId="aeef794f-1bc4-4f6e-a368-25fda2ac9a33" providerId="ADAL" clId="{F066C3E1-8766-4327-982D-91D7A41888F0}" dt="2023-01-30T21:24:50.136" v="4240" actId="26606"/>
          <ac:spMkLst>
            <pc:docMk/>
            <pc:sldMk cId="2831913577" sldId="294"/>
            <ac:spMk id="4" creationId="{004CE771-354C-E0B8-07E7-B9749051B9DB}"/>
          </ac:spMkLst>
        </pc:spChg>
        <pc:spChg chg="add del mod ord">
          <ac:chgData name="Zipporal Lesane" userId="aeef794f-1bc4-4f6e-a368-25fda2ac9a33" providerId="ADAL" clId="{F066C3E1-8766-4327-982D-91D7A41888F0}" dt="2023-01-30T21:24:50.136" v="4240" actId="26606"/>
          <ac:spMkLst>
            <pc:docMk/>
            <pc:sldMk cId="2831913577" sldId="294"/>
            <ac:spMk id="5" creationId="{E0F3A604-DCAC-D9FC-28CE-1DB5836FB4A0}"/>
          </ac:spMkLst>
        </pc:spChg>
        <pc:spChg chg="add del mod ord">
          <ac:chgData name="Zipporal Lesane" userId="aeef794f-1bc4-4f6e-a368-25fda2ac9a33" providerId="ADAL" clId="{F066C3E1-8766-4327-982D-91D7A41888F0}" dt="2023-01-30T21:24:50.136" v="4240" actId="26606"/>
          <ac:spMkLst>
            <pc:docMk/>
            <pc:sldMk cId="2831913577" sldId="294"/>
            <ac:spMk id="6" creationId="{740C9871-B593-5A2D-A8BA-4FB78DF805DC}"/>
          </ac:spMkLst>
        </pc:spChg>
        <pc:spChg chg="add mod">
          <ac:chgData name="Zipporal Lesane" userId="aeef794f-1bc4-4f6e-a368-25fda2ac9a33" providerId="ADAL" clId="{F066C3E1-8766-4327-982D-91D7A41888F0}" dt="2023-01-30T21:25:56.135" v="4273" actId="207"/>
          <ac:spMkLst>
            <pc:docMk/>
            <pc:sldMk cId="2831913577" sldId="294"/>
            <ac:spMk id="11" creationId="{C99CA7AA-FEE4-A031-7E84-5D398F1AE3CA}"/>
          </ac:spMkLst>
        </pc:spChg>
        <pc:picChg chg="add mod">
          <ac:chgData name="Zipporal Lesane" userId="aeef794f-1bc4-4f6e-a368-25fda2ac9a33" providerId="ADAL" clId="{F066C3E1-8766-4327-982D-91D7A41888F0}" dt="2023-01-30T21:26:12.062" v="4275" actId="1076"/>
          <ac:picMkLst>
            <pc:docMk/>
            <pc:sldMk cId="2831913577" sldId="294"/>
            <ac:picMk id="7" creationId="{DB4C15E8-8382-2C90-8AEA-541002E88F8C}"/>
          </ac:picMkLst>
        </pc:picChg>
        <pc:picChg chg="add mod">
          <ac:chgData name="Zipporal Lesane" userId="aeef794f-1bc4-4f6e-a368-25fda2ac9a33" providerId="ADAL" clId="{F066C3E1-8766-4327-982D-91D7A41888F0}" dt="2023-01-30T21:26:29.749" v="4278" actId="1076"/>
          <ac:picMkLst>
            <pc:docMk/>
            <pc:sldMk cId="2831913577" sldId="294"/>
            <ac:picMk id="8" creationId="{4F4376C2-C94D-0E12-A1A4-7776477B4D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3274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1262380"/>
          </a:xfrm>
          <a:custGeom>
            <a:avLst/>
            <a:gdLst/>
            <a:ahLst/>
            <a:cxnLst/>
            <a:rect l="l" t="t" r="r" b="b"/>
            <a:pathLst>
              <a:path w="9144000" h="1262380">
                <a:moveTo>
                  <a:pt x="9144000" y="0"/>
                </a:moveTo>
                <a:lnTo>
                  <a:pt x="0" y="0"/>
                </a:lnTo>
                <a:lnTo>
                  <a:pt x="0" y="1261872"/>
                </a:lnTo>
                <a:lnTo>
                  <a:pt x="9144000" y="1261872"/>
                </a:lnTo>
                <a:lnTo>
                  <a:pt x="9144000" y="0"/>
                </a:lnTo>
                <a:close/>
              </a:path>
            </a:pathLst>
          </a:custGeom>
          <a:solidFill>
            <a:srgbClr val="37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5023" y="2135886"/>
            <a:ext cx="3618865" cy="45789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8085" y="479863"/>
            <a:ext cx="6173470" cy="6351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52757" y="1861037"/>
            <a:ext cx="8438484" cy="3439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1/30/2023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.timesunion.com/careers/50-behavioral-based-interview-questions-you-might-be-asked/1538/" TargetMode="External"/><Relationship Id="rId5" Type="http://schemas.openxmlformats.org/officeDocument/2006/relationships/hyperlink" Target="https://www.glassdoor.com/blog/common-interview-questions/" TargetMode="Externa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zslesane@randolph.edu" TargetMode="External"/><Relationship Id="rId2" Type="http://schemas.openxmlformats.org/officeDocument/2006/relationships/hyperlink" Target="https://www.randolph.edu/student-success/career-services.aspx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99828" y="2870799"/>
            <a:ext cx="2844009" cy="3857605"/>
          </a:xfrm>
          <a:prstGeom prst="rect">
            <a:avLst/>
          </a:prstGeom>
        </p:spPr>
      </p:pic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26793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87" y="1373357"/>
            <a:ext cx="5372735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dirty="0">
                <a:latin typeface="Arial"/>
                <a:cs typeface="Arial"/>
              </a:rPr>
              <a:t>Action</a:t>
            </a:r>
            <a:r>
              <a:rPr sz="3200" b="1" spc="-60" dirty="0">
                <a:latin typeface="Arial"/>
                <a:cs typeface="Arial"/>
              </a:rPr>
              <a:t> </a:t>
            </a:r>
            <a:r>
              <a:rPr sz="3200" b="1" dirty="0">
                <a:latin typeface="Arial"/>
                <a:cs typeface="Arial"/>
              </a:rPr>
              <a:t>Statement</a:t>
            </a:r>
            <a:r>
              <a:rPr sz="3200" b="1" spc="-45" dirty="0">
                <a:latin typeface="Arial"/>
                <a:cs typeface="Arial"/>
              </a:rPr>
              <a:t> </a:t>
            </a:r>
            <a:r>
              <a:rPr sz="3200" b="1" spc="-10" dirty="0">
                <a:latin typeface="Arial"/>
                <a:cs typeface="Arial"/>
              </a:rPr>
              <a:t>Examples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13408" y="184936"/>
            <a:ext cx="617347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RESUME</a:t>
            </a:r>
            <a:r>
              <a:rPr sz="3200" spc="-175" dirty="0"/>
              <a:t> </a:t>
            </a:r>
            <a:r>
              <a:rPr sz="3200" spc="-10" dirty="0"/>
              <a:t>WRITING</a:t>
            </a:r>
            <a:r>
              <a:rPr lang="en-US" sz="3200" spc="-10" dirty="0"/>
              <a:t>: ACTION STATEMENTS</a:t>
            </a:r>
            <a:endParaRPr sz="3200" spc="-10" dirty="0"/>
          </a:p>
        </p:txBody>
      </p:sp>
      <p:sp>
        <p:nvSpPr>
          <p:cNvPr id="7" name="object 7"/>
          <p:cNvSpPr/>
          <p:nvPr/>
        </p:nvSpPr>
        <p:spPr>
          <a:xfrm>
            <a:off x="0" y="2089404"/>
            <a:ext cx="4251960" cy="830580"/>
          </a:xfrm>
          <a:custGeom>
            <a:avLst/>
            <a:gdLst/>
            <a:ahLst/>
            <a:cxnLst/>
            <a:rect l="l" t="t" r="r" b="b"/>
            <a:pathLst>
              <a:path w="4251960" h="830580">
                <a:moveTo>
                  <a:pt x="0" y="0"/>
                </a:moveTo>
                <a:lnTo>
                  <a:pt x="4251960" y="0"/>
                </a:lnTo>
                <a:lnTo>
                  <a:pt x="4251960" y="830579"/>
                </a:lnTo>
                <a:lnTo>
                  <a:pt x="0" y="8305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5023" y="2110530"/>
            <a:ext cx="3589654" cy="51371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latin typeface="Arial"/>
                <a:cs typeface="Arial"/>
              </a:rPr>
              <a:t>Weaker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Statements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251959" y="2089404"/>
            <a:ext cx="4892040" cy="83058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34290" rIns="0" bIns="0" rtlCol="0">
            <a:spAutoFit/>
          </a:bodyPr>
          <a:lstStyle/>
          <a:p>
            <a:pPr marL="91440">
              <a:lnSpc>
                <a:spcPct val="100000"/>
              </a:lnSpc>
              <a:spcBef>
                <a:spcPts val="270"/>
              </a:spcBef>
            </a:pPr>
            <a:r>
              <a:rPr sz="3200" dirty="0">
                <a:latin typeface="Arial"/>
                <a:cs typeface="Arial"/>
              </a:rPr>
              <a:t>Stronger</a:t>
            </a:r>
            <a:r>
              <a:rPr sz="3200" spc="-6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Statements</a:t>
            </a:r>
            <a:endParaRPr sz="32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3408" y="2968617"/>
            <a:ext cx="266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Shipped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boxes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30847" y="2975724"/>
            <a:ext cx="4556125" cy="368490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37820" marR="99060" indent="-295910">
              <a:lnSpc>
                <a:spcPct val="100000"/>
              </a:lnSpc>
              <a:spcBef>
                <a:spcPts val="95"/>
              </a:spcBef>
              <a:buChar char="•"/>
              <a:tabLst>
                <a:tab pos="328295" algn="l"/>
                <a:tab pos="328930" algn="l"/>
              </a:tabLst>
            </a:pPr>
            <a:r>
              <a:rPr sz="2800" dirty="0">
                <a:latin typeface="Arial"/>
                <a:cs typeface="Arial"/>
              </a:rPr>
              <a:t>Packaged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shipped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30 </a:t>
            </a:r>
            <a:r>
              <a:rPr sz="2800" dirty="0">
                <a:latin typeface="Arial"/>
                <a:cs typeface="Arial"/>
              </a:rPr>
              <a:t>packages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daily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via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UPS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FedEx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resulting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in...</a:t>
            </a:r>
            <a:endParaRPr sz="2800">
              <a:latin typeface="Arial"/>
              <a:cs typeface="Arial"/>
            </a:endParaRPr>
          </a:p>
          <a:p>
            <a:pPr marL="307975" marR="5080" indent="-295910">
              <a:lnSpc>
                <a:spcPct val="100000"/>
              </a:lnSpc>
              <a:spcBef>
                <a:spcPts val="82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Processed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customer </a:t>
            </a:r>
            <a:r>
              <a:rPr sz="2800" dirty="0">
                <a:latin typeface="Arial"/>
                <a:cs typeface="Arial"/>
              </a:rPr>
              <a:t>transactions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cash,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debit,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credit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ensuring...</a:t>
            </a:r>
            <a:endParaRPr sz="2800">
              <a:latin typeface="Arial"/>
              <a:cs typeface="Arial"/>
            </a:endParaRPr>
          </a:p>
          <a:p>
            <a:pPr marL="369570" marR="139065" lvl="1" indent="-295910">
              <a:lnSpc>
                <a:spcPct val="100000"/>
              </a:lnSpc>
              <a:spcBef>
                <a:spcPts val="1110"/>
              </a:spcBef>
              <a:buChar char="•"/>
              <a:tabLst>
                <a:tab pos="360045" algn="l"/>
                <a:tab pos="360680" algn="l"/>
              </a:tabLst>
            </a:pPr>
            <a:r>
              <a:rPr sz="2800" dirty="0">
                <a:latin typeface="Arial"/>
                <a:cs typeface="Arial"/>
              </a:rPr>
              <a:t>Staffed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managed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5" dirty="0">
                <a:latin typeface="Arial"/>
                <a:cs typeface="Arial"/>
              </a:rPr>
              <a:t>25 </a:t>
            </a:r>
            <a:r>
              <a:rPr sz="2800" dirty="0">
                <a:latin typeface="Arial"/>
                <a:cs typeface="Arial"/>
              </a:rPr>
              <a:t>person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department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that…</a:t>
            </a:r>
            <a:endParaRPr sz="2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13408" y="4360719"/>
            <a:ext cx="340106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Rang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up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customers</a:t>
            </a:r>
            <a:endParaRPr sz="2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408" y="5774105"/>
            <a:ext cx="370014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95"/>
              </a:spcBef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Managed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department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14" name="object 1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7228" y="96011"/>
            <a:ext cx="2279903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87" y="1520195"/>
            <a:ext cx="3061539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1" spc="-10" dirty="0">
                <a:latin typeface="Arial"/>
                <a:cs typeface="Arial"/>
              </a:rPr>
              <a:t>Education</a:t>
            </a:r>
            <a:r>
              <a:rPr lang="en-US" sz="2000" b="1" spc="-10" dirty="0">
                <a:latin typeface="Arial"/>
                <a:cs typeface="Arial"/>
              </a:rPr>
              <a:t>: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Arial"/>
              <a:cs typeface="Arial"/>
            </a:endParaRPr>
          </a:p>
          <a:p>
            <a:pPr marL="473710" indent="-342900">
              <a:lnSpc>
                <a:spcPct val="100000"/>
              </a:lnSpc>
              <a:spcBef>
                <a:spcPts val="5"/>
              </a:spcBef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sz="2000" dirty="0">
                <a:latin typeface="Arial"/>
                <a:cs typeface="Arial"/>
              </a:rPr>
              <a:t>List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school,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location,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degree</a:t>
            </a:r>
            <a:endParaRPr sz="2000" dirty="0">
              <a:latin typeface="Arial"/>
              <a:cs typeface="Arial"/>
            </a:endParaRPr>
          </a:p>
          <a:p>
            <a:pPr marL="473710" indent="-342900">
              <a:lnSpc>
                <a:spcPct val="100000"/>
              </a:lnSpc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sz="2000" dirty="0">
                <a:latin typeface="Arial"/>
                <a:cs typeface="Arial"/>
              </a:rPr>
              <a:t>Avoid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dates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if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older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than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10-</a:t>
            </a:r>
            <a:r>
              <a:rPr sz="2000" dirty="0">
                <a:latin typeface="Arial"/>
                <a:cs typeface="Arial"/>
              </a:rPr>
              <a:t>15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years</a:t>
            </a:r>
            <a:endParaRPr sz="2000" dirty="0">
              <a:latin typeface="Arial"/>
              <a:cs typeface="Arial"/>
            </a:endParaRPr>
          </a:p>
          <a:p>
            <a:pPr marL="474345" marR="27940" indent="-342900">
              <a:lnSpc>
                <a:spcPct val="100000"/>
              </a:lnSpc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sz="2000" dirty="0">
                <a:latin typeface="Arial"/>
                <a:cs typeface="Arial"/>
              </a:rPr>
              <a:t>Start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with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most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recent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education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and </a:t>
            </a:r>
            <a:r>
              <a:rPr sz="2000" dirty="0">
                <a:latin typeface="Arial"/>
                <a:cs typeface="Arial"/>
              </a:rPr>
              <a:t>work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backwards</a:t>
            </a:r>
            <a:endParaRPr sz="20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62887" y="123695"/>
            <a:ext cx="6173470" cy="87395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sz="2800" dirty="0"/>
              <a:t>RESUME</a:t>
            </a:r>
            <a:r>
              <a:rPr sz="2800" spc="-175" dirty="0"/>
              <a:t> </a:t>
            </a:r>
            <a:r>
              <a:rPr sz="2800" spc="-10" dirty="0"/>
              <a:t>WRITING</a:t>
            </a:r>
            <a:r>
              <a:rPr lang="en-US" sz="2800" spc="-10" dirty="0"/>
              <a:t>: EDUCATION &amp; CERTIFICATIONS</a:t>
            </a:r>
            <a:endParaRPr sz="2800" spc="-1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200" y="4495800"/>
            <a:ext cx="3429000" cy="2362200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  <p:pic>
        <p:nvPicPr>
          <p:cNvPr id="10" name="object 7">
            <a:extLst>
              <a:ext uri="{FF2B5EF4-FFF2-40B4-BE49-F238E27FC236}">
                <a16:creationId xmlns:a16="http://schemas.microsoft.com/office/drawing/2014/main" id="{8DAB000A-031B-2952-E0E1-0D75E591667F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5486401" y="4953000"/>
            <a:ext cx="3581400" cy="1813282"/>
          </a:xfrm>
          <a:prstGeom prst="rect">
            <a:avLst/>
          </a:prstGeom>
        </p:spPr>
      </p:pic>
      <p:sp>
        <p:nvSpPr>
          <p:cNvPr id="11" name="object 2">
            <a:extLst>
              <a:ext uri="{FF2B5EF4-FFF2-40B4-BE49-F238E27FC236}">
                <a16:creationId xmlns:a16="http://schemas.microsoft.com/office/drawing/2014/main" id="{EAC96316-B2AB-DA84-9D5F-4177211CBBCC}"/>
              </a:ext>
            </a:extLst>
          </p:cNvPr>
          <p:cNvSpPr txBox="1"/>
          <p:nvPr/>
        </p:nvSpPr>
        <p:spPr>
          <a:xfrm>
            <a:off x="5334000" y="1520195"/>
            <a:ext cx="3061539" cy="30905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000" b="1" spc="-10" dirty="0">
                <a:latin typeface="Arial"/>
                <a:cs typeface="Arial"/>
              </a:rPr>
              <a:t>Certifications, Licenses, and Proficiencies:</a:t>
            </a: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000" dirty="0">
              <a:latin typeface="Arial"/>
              <a:cs typeface="Arial"/>
            </a:endParaRPr>
          </a:p>
          <a:p>
            <a:pPr marL="473710" indent="-342900">
              <a:lnSpc>
                <a:spcPct val="100000"/>
              </a:lnSpc>
              <a:spcBef>
                <a:spcPts val="5"/>
              </a:spcBef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lang="en-US" sz="2000" dirty="0">
                <a:latin typeface="Arial"/>
                <a:cs typeface="Arial"/>
              </a:rPr>
              <a:t>Proficiency with MS Office</a:t>
            </a:r>
          </a:p>
          <a:p>
            <a:pPr marL="473710" indent="-342900">
              <a:lnSpc>
                <a:spcPct val="100000"/>
              </a:lnSpc>
              <a:spcBef>
                <a:spcPts val="5"/>
              </a:spcBef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lang="en-US" sz="2000" dirty="0">
                <a:latin typeface="Arial"/>
                <a:cs typeface="Arial"/>
              </a:rPr>
              <a:t>CNA I</a:t>
            </a:r>
          </a:p>
          <a:p>
            <a:pPr marL="473710" indent="-342900">
              <a:lnSpc>
                <a:spcPct val="100000"/>
              </a:lnSpc>
              <a:spcBef>
                <a:spcPts val="5"/>
              </a:spcBef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lang="en-US" sz="2000" dirty="0">
                <a:latin typeface="Arial"/>
                <a:cs typeface="Arial"/>
              </a:rPr>
              <a:t>CPR</a:t>
            </a:r>
          </a:p>
          <a:p>
            <a:pPr marL="473710" indent="-342900">
              <a:lnSpc>
                <a:spcPct val="100000"/>
              </a:lnSpc>
              <a:spcBef>
                <a:spcPts val="5"/>
              </a:spcBef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lang="en-US" sz="2000" dirty="0">
                <a:latin typeface="Arial"/>
                <a:cs typeface="Arial"/>
              </a:rPr>
              <a:t>Fluent in Spanish</a:t>
            </a:r>
          </a:p>
          <a:p>
            <a:pPr marL="473710" indent="-342900">
              <a:lnSpc>
                <a:spcPct val="100000"/>
              </a:lnSpc>
              <a:spcBef>
                <a:spcPts val="5"/>
              </a:spcBef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lang="en-US" sz="2000" dirty="0" err="1">
                <a:latin typeface="Arial"/>
                <a:cs typeface="Arial"/>
              </a:rPr>
              <a:t>ServSafe</a:t>
            </a:r>
            <a:r>
              <a:rPr lang="en-US" sz="2000" dirty="0">
                <a:latin typeface="Arial"/>
                <a:cs typeface="Arial"/>
              </a:rPr>
              <a:t> Certified</a:t>
            </a:r>
          </a:p>
          <a:p>
            <a:pPr marL="473710" indent="-342900">
              <a:lnSpc>
                <a:spcPct val="100000"/>
              </a:lnSpc>
              <a:spcBef>
                <a:spcPts val="5"/>
              </a:spcBef>
              <a:buSzPct val="96875"/>
              <a:buFont typeface="Arial" panose="020B0604020202020204" pitchFamily="34" charset="0"/>
              <a:buChar char="•"/>
              <a:tabLst>
                <a:tab pos="691515" algn="l"/>
              </a:tabLst>
            </a:pPr>
            <a:r>
              <a:rPr lang="en-US" sz="2000" dirty="0">
                <a:latin typeface="Arial"/>
                <a:cs typeface="Arial"/>
              </a:rPr>
              <a:t>Others?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52757" y="1861037"/>
            <a:ext cx="8438484" cy="3965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86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309880" algn="l"/>
              </a:tabLst>
            </a:pPr>
            <a:r>
              <a:rPr lang="en-US" dirty="0"/>
              <a:t>Use professional emails</a:t>
            </a:r>
          </a:p>
          <a:p>
            <a:pPr marL="3086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309880" algn="l"/>
              </a:tabLst>
            </a:pPr>
            <a:r>
              <a:rPr dirty="0"/>
              <a:t>Only</a:t>
            </a:r>
            <a:r>
              <a:rPr spc="-60" dirty="0"/>
              <a:t> </a:t>
            </a:r>
            <a:r>
              <a:rPr dirty="0"/>
              <a:t>use</a:t>
            </a:r>
            <a:r>
              <a:rPr spc="-55" dirty="0"/>
              <a:t> </a:t>
            </a:r>
            <a:r>
              <a:rPr dirty="0"/>
              <a:t>quantifiable</a:t>
            </a:r>
            <a:r>
              <a:rPr spc="-45" dirty="0"/>
              <a:t> </a:t>
            </a:r>
            <a:r>
              <a:rPr spc="-10" dirty="0"/>
              <a:t>results</a:t>
            </a:r>
          </a:p>
          <a:p>
            <a:pPr marL="308610" indent="-287020">
              <a:lnSpc>
                <a:spcPct val="100000"/>
              </a:lnSpc>
              <a:buChar char="•"/>
              <a:tabLst>
                <a:tab pos="309880" algn="l"/>
              </a:tabLst>
            </a:pPr>
            <a:r>
              <a:rPr dirty="0"/>
              <a:t>Avoid</a:t>
            </a:r>
            <a:r>
              <a:rPr spc="-25" dirty="0"/>
              <a:t> </a:t>
            </a:r>
            <a:r>
              <a:rPr dirty="0"/>
              <a:t>clichés</a:t>
            </a:r>
            <a:r>
              <a:rPr spc="-35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dirty="0"/>
              <a:t>soft</a:t>
            </a:r>
            <a:r>
              <a:rPr spc="-25" dirty="0"/>
              <a:t> </a:t>
            </a:r>
            <a:r>
              <a:rPr spc="-10" dirty="0"/>
              <a:t>skills</a:t>
            </a:r>
          </a:p>
          <a:p>
            <a:pPr marL="308610" indent="-287020">
              <a:lnSpc>
                <a:spcPct val="100000"/>
              </a:lnSpc>
              <a:buChar char="•"/>
              <a:tabLst>
                <a:tab pos="309880" algn="l"/>
              </a:tabLst>
            </a:pPr>
            <a:r>
              <a:rPr dirty="0"/>
              <a:t>Tailor</a:t>
            </a:r>
            <a:r>
              <a:rPr spc="-35" dirty="0"/>
              <a:t> </a:t>
            </a:r>
            <a:r>
              <a:rPr dirty="0"/>
              <a:t>your</a:t>
            </a:r>
            <a:r>
              <a:rPr spc="-45" dirty="0"/>
              <a:t> </a:t>
            </a:r>
            <a:r>
              <a:rPr dirty="0"/>
              <a:t>resume</a:t>
            </a:r>
            <a:r>
              <a:rPr spc="-45" dirty="0"/>
              <a:t> </a:t>
            </a:r>
            <a:r>
              <a:rPr dirty="0"/>
              <a:t>to</a:t>
            </a:r>
            <a:r>
              <a:rPr spc="-30" dirty="0"/>
              <a:t> </a:t>
            </a:r>
            <a:r>
              <a:rPr dirty="0"/>
              <a:t>each</a:t>
            </a:r>
            <a:r>
              <a:rPr spc="-40" dirty="0"/>
              <a:t> </a:t>
            </a:r>
            <a:r>
              <a:rPr spc="-25" dirty="0"/>
              <a:t>job</a:t>
            </a:r>
          </a:p>
          <a:p>
            <a:pPr marL="308610" indent="-287020">
              <a:lnSpc>
                <a:spcPct val="100000"/>
              </a:lnSpc>
              <a:buChar char="•"/>
              <a:tabLst>
                <a:tab pos="309880" algn="l"/>
              </a:tabLst>
            </a:pPr>
            <a:r>
              <a:rPr dirty="0"/>
              <a:t>Include</a:t>
            </a:r>
            <a:r>
              <a:rPr spc="-60" dirty="0"/>
              <a:t> </a:t>
            </a:r>
            <a:r>
              <a:rPr dirty="0"/>
              <a:t>keywords</a:t>
            </a:r>
            <a:r>
              <a:rPr spc="-7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dirty="0"/>
              <a:t>company/job</a:t>
            </a:r>
            <a:r>
              <a:rPr spc="-65" dirty="0"/>
              <a:t> </a:t>
            </a:r>
            <a:r>
              <a:rPr spc="-10" dirty="0"/>
              <a:t>language</a:t>
            </a:r>
          </a:p>
          <a:p>
            <a:pPr marL="308610" indent="-287020">
              <a:lnSpc>
                <a:spcPct val="100000"/>
              </a:lnSpc>
              <a:buChar char="•"/>
              <a:tabLst>
                <a:tab pos="309880" algn="l"/>
              </a:tabLst>
            </a:pPr>
            <a:r>
              <a:rPr dirty="0"/>
              <a:t>Focus</a:t>
            </a:r>
            <a:r>
              <a:rPr spc="-45" dirty="0"/>
              <a:t> </a:t>
            </a:r>
            <a:r>
              <a:rPr dirty="0"/>
              <a:t>on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spc="-10" dirty="0"/>
              <a:t>employer</a:t>
            </a:r>
          </a:p>
          <a:p>
            <a:pPr marL="308610" indent="-287020">
              <a:lnSpc>
                <a:spcPct val="100000"/>
              </a:lnSpc>
              <a:buChar char="•"/>
              <a:tabLst>
                <a:tab pos="309880" algn="l"/>
              </a:tabLst>
            </a:pPr>
            <a:r>
              <a:rPr dirty="0"/>
              <a:t>Omit</a:t>
            </a:r>
            <a:r>
              <a:rPr spc="-45" dirty="0"/>
              <a:t> </a:t>
            </a:r>
            <a:r>
              <a:rPr spc="-10" dirty="0"/>
              <a:t>references</a:t>
            </a:r>
          </a:p>
          <a:p>
            <a:pPr marL="308610" indent="-287020">
              <a:lnSpc>
                <a:spcPct val="100000"/>
              </a:lnSpc>
              <a:buChar char="•"/>
              <a:tabLst>
                <a:tab pos="309880" algn="l"/>
              </a:tabLst>
            </a:pPr>
            <a:r>
              <a:rPr dirty="0"/>
              <a:t>Keep</a:t>
            </a:r>
            <a:r>
              <a:rPr spc="-40" dirty="0"/>
              <a:t> </a:t>
            </a:r>
            <a:r>
              <a:rPr dirty="0"/>
              <a:t>it</a:t>
            </a:r>
            <a:r>
              <a:rPr spc="-20" dirty="0"/>
              <a:t> </a:t>
            </a:r>
            <a:r>
              <a:rPr dirty="0"/>
              <a:t>simple</a:t>
            </a:r>
            <a:r>
              <a:rPr spc="-30" dirty="0"/>
              <a:t> </a:t>
            </a:r>
            <a:r>
              <a:rPr dirty="0"/>
              <a:t>(don’t</a:t>
            </a:r>
            <a:r>
              <a:rPr spc="-35" dirty="0"/>
              <a:t> </a:t>
            </a:r>
            <a:r>
              <a:rPr dirty="0"/>
              <a:t>be</a:t>
            </a:r>
            <a:r>
              <a:rPr spc="-30" dirty="0"/>
              <a:t> </a:t>
            </a:r>
            <a:r>
              <a:rPr dirty="0"/>
              <a:t>cute</a:t>
            </a:r>
            <a:r>
              <a:rPr spc="-40" dirty="0"/>
              <a:t> </a:t>
            </a:r>
            <a:r>
              <a:rPr dirty="0"/>
              <a:t>or</a:t>
            </a:r>
            <a:r>
              <a:rPr spc="-20" dirty="0"/>
              <a:t> </a:t>
            </a:r>
            <a:r>
              <a:rPr spc="-10" dirty="0"/>
              <a:t>fancy)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RESUME</a:t>
            </a:r>
            <a:r>
              <a:rPr spc="-80" dirty="0"/>
              <a:t> </a:t>
            </a:r>
            <a:r>
              <a:rPr dirty="0"/>
              <a:t>TIPS</a:t>
            </a:r>
            <a:r>
              <a:rPr spc="-105" dirty="0"/>
              <a:t> </a:t>
            </a:r>
            <a:r>
              <a:rPr dirty="0"/>
              <a:t>&amp;</a:t>
            </a:r>
            <a:r>
              <a:rPr spc="-100" dirty="0"/>
              <a:t> </a:t>
            </a:r>
            <a:r>
              <a:rPr spc="-30" dirty="0"/>
              <a:t>TO-</a:t>
            </a:r>
            <a:r>
              <a:rPr spc="-20" dirty="0"/>
              <a:t>DO’S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0" y="4389120"/>
            <a:ext cx="2726690" cy="2468880"/>
          </a:xfrm>
          <a:custGeom>
            <a:avLst/>
            <a:gdLst/>
            <a:ahLst/>
            <a:cxnLst/>
            <a:rect l="l" t="t" r="r" b="b"/>
            <a:pathLst>
              <a:path w="2726690" h="2468879">
                <a:moveTo>
                  <a:pt x="2726436" y="0"/>
                </a:moveTo>
                <a:lnTo>
                  <a:pt x="0" y="0"/>
                </a:lnTo>
                <a:lnTo>
                  <a:pt x="0" y="2468879"/>
                </a:lnTo>
                <a:lnTo>
                  <a:pt x="2726436" y="2468879"/>
                </a:lnTo>
                <a:lnTo>
                  <a:pt x="2726436" y="0"/>
                </a:lnTo>
                <a:close/>
              </a:path>
            </a:pathLst>
          </a:custGeom>
          <a:solidFill>
            <a:srgbClr val="365F9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147060" y="3723132"/>
            <a:ext cx="2822447" cy="3134867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6367271" y="3058667"/>
            <a:ext cx="2776855" cy="3799840"/>
            <a:chOff x="6367271" y="3058667"/>
            <a:chExt cx="2776855" cy="3799840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67271" y="3058667"/>
              <a:ext cx="2776728" cy="379933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409943" y="3078479"/>
              <a:ext cx="2734310" cy="3779520"/>
            </a:xfrm>
            <a:custGeom>
              <a:avLst/>
              <a:gdLst/>
              <a:ahLst/>
              <a:cxnLst/>
              <a:rect l="l" t="t" r="r" b="b"/>
              <a:pathLst>
                <a:path w="2734309" h="3779520">
                  <a:moveTo>
                    <a:pt x="2734055" y="0"/>
                  </a:moveTo>
                  <a:lnTo>
                    <a:pt x="0" y="0"/>
                  </a:lnTo>
                  <a:lnTo>
                    <a:pt x="0" y="3779520"/>
                  </a:lnTo>
                  <a:lnTo>
                    <a:pt x="2734055" y="3779520"/>
                  </a:lnTo>
                  <a:lnTo>
                    <a:pt x="2734055" y="0"/>
                  </a:lnTo>
                  <a:close/>
                </a:path>
              </a:pathLst>
            </a:custGeom>
            <a:solidFill>
              <a:srgbClr val="7692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8724" y="4608492"/>
            <a:ext cx="150050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Collect</a:t>
            </a:r>
            <a:r>
              <a:rPr sz="22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endParaRPr sz="22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8724" y="5278948"/>
            <a:ext cx="2108200" cy="6953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Write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rough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0" dirty="0">
                <a:solidFill>
                  <a:srgbClr val="FFFFFF"/>
                </a:solidFill>
                <a:latin typeface="Arial"/>
                <a:cs typeface="Arial"/>
              </a:rPr>
              <a:t>draft</a:t>
            </a:r>
            <a:endParaRPr sz="2200">
              <a:latin typeface="Arial"/>
              <a:cs typeface="Arial"/>
            </a:endParaRPr>
          </a:p>
          <a:p>
            <a:pPr marL="927100">
              <a:lnSpc>
                <a:spcPct val="100000"/>
              </a:lnSpc>
            </a:pP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resume</a:t>
            </a:r>
            <a:endParaRPr sz="2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189732" y="3742944"/>
            <a:ext cx="2737485" cy="3115310"/>
          </a:xfrm>
          <a:prstGeom prst="rect">
            <a:avLst/>
          </a:prstGeom>
          <a:solidFill>
            <a:srgbClr val="2F8399"/>
          </a:solidFill>
        </p:spPr>
        <p:txBody>
          <a:bodyPr vert="horz" wrap="square" lIns="0" tIns="158750" rIns="0" bIns="0" rtlCol="0">
            <a:spAutoFit/>
          </a:bodyPr>
          <a:lstStyle/>
          <a:p>
            <a:pPr marL="90805">
              <a:lnSpc>
                <a:spcPct val="100000"/>
              </a:lnSpc>
              <a:spcBef>
                <a:spcPts val="125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Seek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job</a:t>
            </a:r>
            <a:r>
              <a:rPr sz="2400" spc="-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openings</a:t>
            </a:r>
            <a:endParaRPr sz="2400">
              <a:latin typeface="Arial"/>
              <a:cs typeface="Arial"/>
            </a:endParaRPr>
          </a:p>
          <a:p>
            <a:pPr marL="90805" marR="501650">
              <a:lnSpc>
                <a:spcPct val="200000"/>
              </a:lnSpc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Review the</a:t>
            </a:r>
            <a:r>
              <a:rPr sz="2400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job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Learn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about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endParaRPr sz="2400">
              <a:latin typeface="Arial"/>
              <a:cs typeface="Arial"/>
            </a:endParaRPr>
          </a:p>
          <a:p>
            <a:pPr marL="1005205">
              <a:lnSpc>
                <a:spcPct val="100000"/>
              </a:lnSpc>
            </a:pP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company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735113" y="3294080"/>
            <a:ext cx="22758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Recraft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resume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i="1" dirty="0">
                <a:solidFill>
                  <a:srgbClr val="FFFFFF"/>
                </a:solidFill>
                <a:latin typeface="Arial"/>
                <a:cs typeface="Arial"/>
              </a:rPr>
              <a:t>this</a:t>
            </a:r>
            <a:r>
              <a:rPr sz="2400" i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employer</a:t>
            </a:r>
            <a:endParaRPr sz="2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9715" y="2058163"/>
            <a:ext cx="5817235" cy="12439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dirty="0">
                <a:solidFill>
                  <a:srgbClr val="6FAF0E"/>
                </a:solidFill>
                <a:latin typeface="Arial"/>
                <a:cs typeface="Arial"/>
              </a:rPr>
              <a:t>How</a:t>
            </a:r>
            <a:r>
              <a:rPr sz="4000" spc="-70" dirty="0">
                <a:solidFill>
                  <a:srgbClr val="6FAF0E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FAF0E"/>
                </a:solidFill>
                <a:latin typeface="Arial"/>
                <a:cs typeface="Arial"/>
              </a:rPr>
              <a:t>to</a:t>
            </a:r>
            <a:r>
              <a:rPr sz="4000" spc="-75" dirty="0">
                <a:solidFill>
                  <a:srgbClr val="6FAF0E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FAF0E"/>
                </a:solidFill>
                <a:latin typeface="Arial"/>
                <a:cs typeface="Arial"/>
              </a:rPr>
              <a:t>use</a:t>
            </a:r>
            <a:r>
              <a:rPr sz="4000" spc="-75" dirty="0">
                <a:solidFill>
                  <a:srgbClr val="6FAF0E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FAF0E"/>
                </a:solidFill>
                <a:latin typeface="Arial"/>
                <a:cs typeface="Arial"/>
              </a:rPr>
              <a:t>the</a:t>
            </a:r>
            <a:r>
              <a:rPr sz="4000" spc="-65" dirty="0">
                <a:solidFill>
                  <a:srgbClr val="6FAF0E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FAF0E"/>
                </a:solidFill>
                <a:latin typeface="Arial"/>
                <a:cs typeface="Arial"/>
              </a:rPr>
              <a:t>resume</a:t>
            </a:r>
            <a:r>
              <a:rPr sz="4000" spc="-60" dirty="0">
                <a:solidFill>
                  <a:srgbClr val="6FAF0E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6FAF0E"/>
                </a:solidFill>
                <a:latin typeface="Arial"/>
                <a:cs typeface="Arial"/>
              </a:rPr>
              <a:t>to </a:t>
            </a:r>
            <a:r>
              <a:rPr sz="4000" dirty="0">
                <a:solidFill>
                  <a:srgbClr val="6FAF0E"/>
                </a:solidFill>
                <a:latin typeface="Arial"/>
                <a:cs typeface="Arial"/>
              </a:rPr>
              <a:t>get</a:t>
            </a:r>
            <a:r>
              <a:rPr sz="4000" spc="-60" dirty="0">
                <a:solidFill>
                  <a:srgbClr val="6FAF0E"/>
                </a:solidFill>
                <a:latin typeface="Arial"/>
                <a:cs typeface="Arial"/>
              </a:rPr>
              <a:t> </a:t>
            </a:r>
            <a:r>
              <a:rPr sz="4000" dirty="0">
                <a:solidFill>
                  <a:srgbClr val="6FAF0E"/>
                </a:solidFill>
                <a:latin typeface="Arial"/>
                <a:cs typeface="Arial"/>
              </a:rPr>
              <a:t>the</a:t>
            </a:r>
            <a:r>
              <a:rPr sz="4000" spc="-50" dirty="0">
                <a:solidFill>
                  <a:srgbClr val="6FAF0E"/>
                </a:solidFill>
                <a:latin typeface="Arial"/>
                <a:cs typeface="Arial"/>
              </a:rPr>
              <a:t> </a:t>
            </a:r>
            <a:r>
              <a:rPr sz="4000" spc="-25" dirty="0">
                <a:solidFill>
                  <a:srgbClr val="6FAF0E"/>
                </a:solidFill>
                <a:latin typeface="Arial"/>
                <a:cs typeface="Arial"/>
              </a:rPr>
              <a:t>job</a:t>
            </a:r>
            <a:endParaRPr sz="4000">
              <a:latin typeface="Arial"/>
              <a:cs typeface="Arial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6670">
              <a:lnSpc>
                <a:spcPct val="100000"/>
              </a:lnSpc>
              <a:spcBef>
                <a:spcPts val="95"/>
              </a:spcBef>
            </a:pPr>
            <a:r>
              <a:rPr dirty="0"/>
              <a:t>RESUME</a:t>
            </a:r>
            <a:r>
              <a:rPr spc="-175" dirty="0"/>
              <a:t> </a:t>
            </a:r>
            <a:r>
              <a:rPr spc="-10" dirty="0"/>
              <a:t>REVIEW</a:t>
            </a:r>
          </a:p>
        </p:txBody>
      </p:sp>
      <p:pic>
        <p:nvPicPr>
          <p:cNvPr id="16" name="object 16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7228" y="96011"/>
            <a:ext cx="2279903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C99CA7AA-FEE4-A031-7E84-5D398F1AE3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514600"/>
            <a:ext cx="7652915" cy="1107996"/>
          </a:xfrm>
        </p:spPr>
        <p:txBody>
          <a:bodyPr/>
          <a:lstStyle/>
          <a:p>
            <a:pPr algn="ctr"/>
            <a:r>
              <a:rPr lang="en-US" sz="7200" dirty="0"/>
              <a:t>INTERVIEWING</a:t>
            </a:r>
          </a:p>
        </p:txBody>
      </p:sp>
      <p:pic>
        <p:nvPicPr>
          <p:cNvPr id="7" name="object 7">
            <a:extLst>
              <a:ext uri="{FF2B5EF4-FFF2-40B4-BE49-F238E27FC236}">
                <a16:creationId xmlns:a16="http://schemas.microsoft.com/office/drawing/2014/main" id="{DB4C15E8-8382-2C90-8AEA-541002E88F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5553" y="0"/>
            <a:ext cx="1298447" cy="1577339"/>
          </a:xfrm>
          <a:prstGeom prst="rect">
            <a:avLst/>
          </a:prstGeom>
        </p:spPr>
      </p:pic>
      <p:pic>
        <p:nvPicPr>
          <p:cNvPr id="8" name="object 16">
            <a:extLst>
              <a:ext uri="{FF2B5EF4-FFF2-40B4-BE49-F238E27FC236}">
                <a16:creationId xmlns:a16="http://schemas.microsoft.com/office/drawing/2014/main" id="{4F4376C2-C94D-0E12-A1A4-7776477B4D00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-25831" y="0"/>
            <a:ext cx="2279903" cy="9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9135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52757" y="1861037"/>
            <a:ext cx="8438484" cy="452239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7879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400" dirty="0"/>
              <a:t>Research Company (e.g., products/services, mission &amp; value statements)</a:t>
            </a:r>
          </a:p>
          <a:p>
            <a:pPr marL="478790" indent="-4572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400" dirty="0"/>
              <a:t>Plan your trip (know where you’re going, where to park, etc.) &amp; arrive 10-15 minutes early</a:t>
            </a:r>
          </a:p>
          <a:p>
            <a:pPr marL="47879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400" dirty="0"/>
              <a:t>Practice interview questions</a:t>
            </a:r>
          </a:p>
          <a:p>
            <a:pPr marL="47879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400" dirty="0"/>
              <a:t>Get a good night’s sleep and don’t forget to eat before your appointment</a:t>
            </a:r>
          </a:p>
          <a:p>
            <a:pPr marL="47879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400" dirty="0"/>
              <a:t>Bring copies of your resume, a list of references, and a pen and pad for notes</a:t>
            </a:r>
          </a:p>
          <a:p>
            <a:pPr marL="47879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400" dirty="0"/>
              <a:t>Turn off your cell phone and/or smartwatch</a:t>
            </a:r>
          </a:p>
          <a:p>
            <a:pPr marL="478790" indent="-457200">
              <a:lnSpc>
                <a:spcPct val="100000"/>
              </a:lnSpc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400" dirty="0"/>
              <a:t>Be prepared for either an individual or a panel interview (panel interviews allow more input on hiring decisions)</a:t>
            </a:r>
            <a:endParaRPr sz="2400" spc="-10" dirty="0"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8085" y="479863"/>
            <a:ext cx="6173470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6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309880" algn="l"/>
              </a:tabLst>
            </a:pPr>
            <a:r>
              <a:rPr lang="en-US" sz="3600" dirty="0"/>
              <a:t>BEFORE THE INTERVIEW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DBD2FD4-0B4A-B026-8892-58E8B0DDD083}"/>
              </a:ext>
            </a:extLst>
          </p:cNvPr>
          <p:cNvSpPr txBox="1"/>
          <p:nvPr/>
        </p:nvSpPr>
        <p:spPr>
          <a:xfrm>
            <a:off x="348085" y="6454250"/>
            <a:ext cx="8153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64850" algn="l"/>
            <a:r>
              <a:rPr lang="en-US" sz="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Adapted from information from thebalance.com: https://www.thebalance.com/how-to-prepare-for-a-job-interview-2061361</a:t>
            </a:r>
          </a:p>
          <a:p>
            <a:pPr marR="69920" algn="l"/>
            <a:r>
              <a:rPr lang="en-US" sz="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And careerchoiceguide.com: http://www.careerchoiceguide.com/preparing-for-a-job-interview.html#.WcU01LpFyUk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5023255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48085" y="1594859"/>
            <a:ext cx="4071515" cy="47480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086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309880" algn="l"/>
              </a:tabLst>
            </a:pPr>
            <a:r>
              <a:rPr lang="en-US" sz="2800" spc="-10" dirty="0"/>
              <a:t>Dress code will vary depending on industry and employer</a:t>
            </a:r>
          </a:p>
          <a:p>
            <a:pPr marL="765810" lvl="1" indent="-287020">
              <a:spcBef>
                <a:spcPts val="105"/>
              </a:spcBef>
              <a:buChar char="•"/>
              <a:tabLst>
                <a:tab pos="309880" algn="l"/>
              </a:tabLst>
            </a:pPr>
            <a:r>
              <a:rPr lang="en-US" spc="-10" dirty="0"/>
              <a:t>It is okay to </a:t>
            </a:r>
            <a:r>
              <a:rPr lang="en-US" spc="-10"/>
              <a:t>ask recruiters </a:t>
            </a:r>
            <a:r>
              <a:rPr lang="en-US" spc="-10" dirty="0"/>
              <a:t>or </a:t>
            </a:r>
            <a:r>
              <a:rPr lang="en-US" spc="-10"/>
              <a:t>hiring managers </a:t>
            </a:r>
            <a:r>
              <a:rPr lang="en-US" spc="-10" dirty="0"/>
              <a:t>which type of dress is expected from interviewees</a:t>
            </a:r>
          </a:p>
          <a:p>
            <a:pPr marL="30861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309880" algn="l"/>
              </a:tabLst>
            </a:pPr>
            <a:r>
              <a:rPr lang="en-US" sz="2800" spc="-10" dirty="0"/>
              <a:t>RCC’s Career Closet has free business professional and business casual clothing items available to students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590">
              <a:lnSpc>
                <a:spcPct val="100000"/>
              </a:lnSpc>
              <a:spcBef>
                <a:spcPts val="105"/>
              </a:spcBef>
              <a:tabLst>
                <a:tab pos="309880" algn="l"/>
              </a:tabLst>
            </a:pPr>
            <a:r>
              <a:rPr lang="en-US" dirty="0"/>
              <a:t>INTERVIEW DRESS TIPS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948B23B-3677-7BB3-97EC-43B5C4187510}"/>
              </a:ext>
            </a:extLst>
          </p:cNvPr>
          <p:cNvSpPr txBox="1"/>
          <p:nvPr/>
        </p:nvSpPr>
        <p:spPr>
          <a:xfrm>
            <a:off x="5257800" y="6642556"/>
            <a:ext cx="36576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 source: https://business.ecu.edu/careers/first-impressions/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EA59EF-A217-5DBC-74F2-BA92382B3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8715" y="1253545"/>
            <a:ext cx="4267200" cy="5323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821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88" y="1373357"/>
            <a:ext cx="7967452" cy="424475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Listen carefully (make eye contact with everybody)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Show interest and enthusiasm (lean forward, don’t fidget)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Give examples of your skills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Keep answers positive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Avoid rambling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Sit up straight with hands in lap (this also helps if you tend to fidget or talk with your hands)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Maintain a positive, engaged expression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DURING THE INTERVIEW</a:t>
            </a:r>
            <a:endParaRPr spc="-1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7228" y="96011"/>
            <a:ext cx="2279903" cy="9997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AAEF7CB-2AAE-B006-7853-2C8546173A8D}"/>
              </a:ext>
            </a:extLst>
          </p:cNvPr>
          <p:cNvSpPr txBox="1"/>
          <p:nvPr/>
        </p:nvSpPr>
        <p:spPr>
          <a:xfrm>
            <a:off x="362888" y="6519446"/>
            <a:ext cx="8077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110480" algn="l"/>
            <a:r>
              <a:rPr lang="en-US" sz="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Adapted from information from gcflearnfree.org: https://www.gcflearnfree.org/interviewingskills/what-to-do-during-an-interview/1/</a:t>
            </a:r>
          </a:p>
          <a:p>
            <a:pPr marR="55500" algn="l"/>
            <a:r>
              <a:rPr lang="en-US" sz="800" b="0" i="0" u="none" strike="noStrike" baseline="0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And Investopedia.com: http://www.investopedia.com/financial-edge/0410/7-things-you-should-say-in-an-interview.aspx</a:t>
            </a:r>
            <a:endParaRPr lang="en-US" sz="800" dirty="0">
              <a:solidFill>
                <a:schemeClr val="bg1">
                  <a:lumMod val="50000"/>
                </a:schemeClr>
              </a:solidFill>
              <a:latin typeface="+mn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622413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39044" y="1327403"/>
            <a:ext cx="4219243" cy="46147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1590" algn="ctr">
              <a:lnSpc>
                <a:spcPct val="100000"/>
              </a:lnSpc>
              <a:tabLst>
                <a:tab pos="309880" algn="l"/>
              </a:tabLst>
            </a:pPr>
            <a:r>
              <a:rPr lang="en-US" sz="2400" b="1" spc="-10" dirty="0"/>
              <a:t>Typical Questions: </a:t>
            </a:r>
          </a:p>
          <a:p>
            <a:pPr marL="36449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Tell me about yourself</a:t>
            </a:r>
          </a:p>
          <a:p>
            <a:pPr marL="821690" lvl="1" indent="-342900"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Include general information about yourself, education, and work history</a:t>
            </a:r>
          </a:p>
          <a:p>
            <a:pPr marL="36449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What are your strengths? </a:t>
            </a:r>
          </a:p>
          <a:p>
            <a:pPr marL="821690" lvl="1" indent="-342900"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Share positive and professional attributes</a:t>
            </a:r>
          </a:p>
          <a:p>
            <a:pPr marL="36449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What are your weaknesses? </a:t>
            </a:r>
          </a:p>
          <a:p>
            <a:pPr marL="821690" lvl="1" indent="-342900"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Share how you are working to improve weaknesses</a:t>
            </a:r>
          </a:p>
          <a:p>
            <a:pPr marL="36449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Why do you want to work here?</a:t>
            </a:r>
          </a:p>
          <a:p>
            <a:pPr marL="821690" lvl="1" indent="-342900"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Focus on the reason why you feel you would be a great fit for the position and/or company</a:t>
            </a:r>
          </a:p>
          <a:p>
            <a:pPr marL="821690" lvl="1" indent="-342900"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Avoid saying “I need a job”, “the pay is great”.</a:t>
            </a:r>
          </a:p>
          <a:p>
            <a:pPr marL="821690" lvl="1" indent="-342900">
              <a:buFont typeface="Arial" panose="020B0604020202020204" pitchFamily="34" charset="0"/>
              <a:buChar char="•"/>
              <a:tabLst>
                <a:tab pos="309880" algn="l"/>
              </a:tabLst>
            </a:pPr>
            <a:endParaRPr lang="en-US" sz="100" spc="-10" dirty="0"/>
          </a:p>
          <a:p>
            <a:pPr marL="36449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Where do you see yourself in five years?</a:t>
            </a:r>
          </a:p>
          <a:p>
            <a:pPr marL="821690" lvl="1" indent="-342900"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1400" spc="-10" dirty="0">
                <a:latin typeface="Arial" panose="020B0604020202020204" pitchFamily="34" charset="0"/>
                <a:cs typeface="Arial" panose="020B0604020202020204" pitchFamily="34" charset="0"/>
              </a:rPr>
              <a:t>Keep your response professional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48085" y="479863"/>
            <a:ext cx="617347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INTERVIEW QUESTIONS</a:t>
            </a:r>
            <a:endParaRPr spc="-2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  <p:sp>
        <p:nvSpPr>
          <p:cNvPr id="9" name="object 2">
            <a:extLst>
              <a:ext uri="{FF2B5EF4-FFF2-40B4-BE49-F238E27FC236}">
                <a16:creationId xmlns:a16="http://schemas.microsoft.com/office/drawing/2014/main" id="{799007BE-F5FF-D3FE-D5CD-887D64B353CA}"/>
              </a:ext>
            </a:extLst>
          </p:cNvPr>
          <p:cNvSpPr txBox="1">
            <a:spLocks/>
          </p:cNvSpPr>
          <p:nvPr/>
        </p:nvSpPr>
        <p:spPr>
          <a:xfrm>
            <a:off x="4800600" y="1327403"/>
            <a:ext cx="4219243" cy="32297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 marL="0">
              <a:defRPr sz="3200" b="0" i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1590">
              <a:spcBef>
                <a:spcPts val="105"/>
              </a:spcBef>
              <a:tabLst>
                <a:tab pos="309880" algn="l"/>
              </a:tabLst>
            </a:pPr>
            <a:r>
              <a:rPr lang="en-US" sz="2400" b="1" dirty="0"/>
              <a:t>Behavioral Questions:</a:t>
            </a:r>
          </a:p>
          <a:p>
            <a:pPr marL="364490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What would you do if…?</a:t>
            </a:r>
          </a:p>
          <a:p>
            <a:pPr marL="364490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Tell me about a time when…</a:t>
            </a:r>
          </a:p>
          <a:p>
            <a:pPr marL="364490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How do you handle stress?</a:t>
            </a:r>
          </a:p>
          <a:p>
            <a:pPr marL="364490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Tell me about a problem you solved</a:t>
            </a:r>
          </a:p>
          <a:p>
            <a:pPr marL="364490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Give an example of how you worked on a team.</a:t>
            </a:r>
          </a:p>
          <a:p>
            <a:pPr marL="364490" indent="-342900">
              <a:spcBef>
                <a:spcPts val="105"/>
              </a:spcBef>
              <a:buFont typeface="Arial" panose="020B0604020202020204" pitchFamily="34" charset="0"/>
              <a:buChar char="•"/>
              <a:tabLst>
                <a:tab pos="309880" algn="l"/>
              </a:tabLst>
            </a:pPr>
            <a:r>
              <a:rPr lang="en-US" sz="2000" spc="-10" dirty="0"/>
              <a:t>How would you respond to this situation?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2BAD512-012D-1CCE-3E85-905C083227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0895" y="4562299"/>
            <a:ext cx="4219243" cy="20400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4D1C207-A22D-107E-5DEF-9B7E34E16DBC}"/>
              </a:ext>
            </a:extLst>
          </p:cNvPr>
          <p:cNvSpPr txBox="1"/>
          <p:nvPr/>
        </p:nvSpPr>
        <p:spPr>
          <a:xfrm>
            <a:off x="4770895" y="6627168"/>
            <a:ext cx="44958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Image Source: https://capd.mit.edu/resources/the-star-method-for-behavioral-interviews/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1E4A4A-7690-7A1B-C58F-3B37899F30D3}"/>
              </a:ext>
            </a:extLst>
          </p:cNvPr>
          <p:cNvSpPr txBox="1"/>
          <p:nvPr/>
        </p:nvSpPr>
        <p:spPr>
          <a:xfrm>
            <a:off x="533400" y="6000517"/>
            <a:ext cx="44181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800" b="0" i="0" u="none" strike="noStrike" baseline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R="62130" algn="l"/>
            <a:r>
              <a:rPr lang="en-US" sz="8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Adapted from information from glassdoor.com: </a:t>
            </a:r>
            <a:r>
              <a:rPr lang="en-US" sz="8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https://www.glassdoor.com/blog/common-interview-questions/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R="62130" algn="l"/>
            <a:endParaRPr lang="en-US" sz="800" b="0" i="0" u="none" strike="noStrike" baseline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  <a:p>
            <a:pPr marR="29160" algn="l"/>
            <a:r>
              <a:rPr lang="en-US" sz="8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Adapted from information from timesunion.com: </a:t>
            </a:r>
            <a:r>
              <a:rPr lang="en-US" sz="800" b="0" i="0" u="none" strike="noStrike" baseline="0" dirty="0">
                <a:solidFill>
                  <a:schemeClr val="bg1">
                    <a:lumMod val="65000"/>
                  </a:schemeClr>
                </a:solidFill>
                <a:latin typeface="+mj-lt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http://blog.timesunion.com/careers/50-behavioral-based-interview-questions-you-might-be-asked/1538/</a:t>
            </a:r>
            <a:endParaRPr lang="en-US" sz="800" b="0" i="0" u="none" strike="noStrike" baseline="0" dirty="0">
              <a:solidFill>
                <a:schemeClr val="bg1">
                  <a:lumMod val="6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249098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352757" y="1861037"/>
            <a:ext cx="8438484" cy="44570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at least 2-3 questions to your interviewer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long has the job been vacant?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will my performance be evaluated?</a:t>
            </a:r>
          </a:p>
          <a:p>
            <a:pPr marL="742950" lvl="1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would you describe your organization’s culture?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Ask about next steps after the interview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Express interest in job</a:t>
            </a:r>
            <a:endParaRPr lang="en-US" sz="24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Thank the interviewer(s) in person and send a thank you email or note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Avoid asking questions about pay and benefits. This is typically discussed once the job has been offered to you.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AFTER THE INTERVIEW</a:t>
            </a:r>
            <a:endParaRPr spc="-20" dirty="0"/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421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8152" y="2007107"/>
            <a:ext cx="3355847" cy="3834383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62887" y="479996"/>
            <a:ext cx="5740400" cy="307712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en-US" sz="4000" dirty="0">
                <a:solidFill>
                  <a:srgbClr val="FFFFFF"/>
                </a:solidFill>
                <a:latin typeface="Arial"/>
                <a:cs typeface="Arial"/>
              </a:rPr>
              <a:t>AGENDA</a:t>
            </a:r>
            <a:endParaRPr sz="4000" dirty="0">
              <a:latin typeface="Arial"/>
              <a:cs typeface="Arial"/>
            </a:endParaRPr>
          </a:p>
          <a:p>
            <a:pPr marL="675640" indent="-287655">
              <a:lnSpc>
                <a:spcPct val="100000"/>
              </a:lnSpc>
              <a:spcBef>
                <a:spcPts val="3350"/>
              </a:spcBef>
              <a:buChar char="•"/>
              <a:tabLst>
                <a:tab pos="676275" algn="l"/>
              </a:tabLst>
            </a:pPr>
            <a:r>
              <a:rPr sz="4000" dirty="0">
                <a:latin typeface="Arial"/>
                <a:cs typeface="Arial"/>
              </a:rPr>
              <a:t>Resume</a:t>
            </a:r>
            <a:r>
              <a:rPr sz="4000" spc="-140" dirty="0">
                <a:latin typeface="Arial"/>
                <a:cs typeface="Arial"/>
              </a:rPr>
              <a:t> </a:t>
            </a:r>
            <a:r>
              <a:rPr lang="en-US" sz="4000" spc="-10" dirty="0">
                <a:latin typeface="Arial"/>
                <a:cs typeface="Arial"/>
              </a:rPr>
              <a:t>&amp; i</a:t>
            </a:r>
            <a:r>
              <a:rPr lang="en-US" sz="4000" dirty="0">
                <a:latin typeface="Arial"/>
                <a:cs typeface="Arial"/>
              </a:rPr>
              <a:t>nterview tips</a:t>
            </a:r>
            <a:endParaRPr sz="4000" dirty="0">
              <a:latin typeface="Arial"/>
              <a:cs typeface="Arial"/>
            </a:endParaRPr>
          </a:p>
          <a:p>
            <a:pPr marL="675640" indent="-287655">
              <a:lnSpc>
                <a:spcPct val="100000"/>
              </a:lnSpc>
              <a:spcBef>
                <a:spcPts val="1285"/>
              </a:spcBef>
              <a:buChar char="•"/>
              <a:tabLst>
                <a:tab pos="676275" algn="l"/>
              </a:tabLst>
            </a:pPr>
            <a:r>
              <a:rPr lang="en-US" sz="4000" dirty="0">
                <a:latin typeface="Arial"/>
                <a:cs typeface="Arial"/>
              </a:rPr>
              <a:t>Resume Workshop</a:t>
            </a:r>
            <a:endParaRPr sz="4000" dirty="0">
              <a:latin typeface="Arial"/>
              <a:cs typeface="Arial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87" y="1373357"/>
            <a:ext cx="7985125" cy="3485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We can help with career decision-making, writing resumes and cover letters, job search resources, and interview practice!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Visit </a:t>
            </a:r>
            <a:r>
              <a:rPr lang="en-US" sz="2800" dirty="0">
                <a:latin typeface="Calibri"/>
                <a:cs typeface="Calibri"/>
                <a:hlinkClick r:id="rId2"/>
              </a:rPr>
              <a:t>https://www.randolph.edu/student-success/career-services.aspx</a:t>
            </a:r>
            <a:r>
              <a:rPr lang="en-US" sz="2800" dirty="0">
                <a:latin typeface="Calibri"/>
                <a:cs typeface="Calibri"/>
              </a:rPr>
              <a:t> or contact the Welcome Center to schedule an appointment!</a:t>
            </a:r>
          </a:p>
          <a:p>
            <a:pPr marL="469900" indent="-4572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Calibri"/>
                <a:cs typeface="Calibri"/>
              </a:rPr>
              <a:t>Zip Lesane, Student Services Counselor: </a:t>
            </a:r>
            <a:r>
              <a:rPr lang="en-US" sz="2800" dirty="0">
                <a:latin typeface="Calibri"/>
                <a:cs typeface="Calibri"/>
                <a:hlinkClick r:id="rId3"/>
              </a:rPr>
              <a:t>zslesane@randolph.edu</a:t>
            </a:r>
            <a:r>
              <a:rPr lang="en-US" sz="2800" dirty="0">
                <a:latin typeface="Calibri"/>
                <a:cs typeface="Calibri"/>
              </a:rPr>
              <a:t> and 336-633-0369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RCC CAREER SERVICES</a:t>
            </a:r>
            <a:endParaRPr spc="-10" dirty="0"/>
          </a:p>
        </p:txBody>
      </p:sp>
      <p:pic>
        <p:nvPicPr>
          <p:cNvPr id="7" name="object 7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777228" y="96011"/>
            <a:ext cx="2279903" cy="999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458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lang="en-US" dirty="0"/>
              <a:t>WHAT IS A </a:t>
            </a:r>
            <a:r>
              <a:rPr dirty="0"/>
              <a:t>RESUME</a:t>
            </a:r>
            <a:r>
              <a:rPr lang="en-US" dirty="0"/>
              <a:t>?</a:t>
            </a:r>
            <a:endParaRPr spc="-10" dirty="0"/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77228" y="96011"/>
            <a:ext cx="2279903" cy="999743"/>
          </a:xfrm>
          <a:prstGeom prst="rect">
            <a:avLst/>
          </a:prstGeom>
        </p:spPr>
      </p:pic>
      <p:sp>
        <p:nvSpPr>
          <p:cNvPr id="9" name="object 7">
            <a:extLst>
              <a:ext uri="{FF2B5EF4-FFF2-40B4-BE49-F238E27FC236}">
                <a16:creationId xmlns:a16="http://schemas.microsoft.com/office/drawing/2014/main" id="{6A5366DC-957E-95D2-1AF6-F54BCB07DBB7}"/>
              </a:ext>
            </a:extLst>
          </p:cNvPr>
          <p:cNvSpPr txBox="1"/>
          <p:nvPr/>
        </p:nvSpPr>
        <p:spPr>
          <a:xfrm>
            <a:off x="92392" y="6612129"/>
            <a:ext cx="89592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89%</a:t>
            </a:r>
            <a:r>
              <a:rPr sz="1800" b="1" spc="-1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OF</a:t>
            </a:r>
            <a:r>
              <a:rPr sz="1800" b="1" spc="-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HIRING</a:t>
            </a:r>
            <a:r>
              <a:rPr sz="1800" b="1" spc="-10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MANAGERS</a:t>
            </a:r>
            <a:r>
              <a:rPr sz="1800" b="1" spc="-10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WILL</a:t>
            </a:r>
            <a:r>
              <a:rPr sz="1800" b="1" spc="10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NOT</a:t>
            </a:r>
            <a:r>
              <a:rPr sz="1800" b="1" spc="-10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CONSIDER</a:t>
            </a:r>
            <a:r>
              <a:rPr sz="1800" b="1" spc="-1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CANDIDATES</a:t>
            </a:r>
            <a:r>
              <a:rPr sz="1800" b="1" spc="-1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WHO</a:t>
            </a:r>
            <a:r>
              <a:rPr sz="1800" b="1" spc="-10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DO</a:t>
            </a:r>
            <a:r>
              <a:rPr sz="1800" b="1" spc="-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NOT</a:t>
            </a:r>
            <a:r>
              <a:rPr sz="1800" b="1" spc="-10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HAVE</a:t>
            </a:r>
            <a:r>
              <a:rPr sz="1800" b="1" spc="-20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A</a:t>
            </a:r>
            <a:r>
              <a:rPr sz="1800" b="1" spc="-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E91C7"/>
                </a:solidFill>
                <a:latin typeface="Calibri"/>
                <a:cs typeface="Calibri"/>
              </a:rPr>
              <a:t>RESUME</a:t>
            </a:r>
            <a:endParaRPr sz="1800" dirty="0">
              <a:latin typeface="Calibri"/>
              <a:cs typeface="Calibri"/>
            </a:endParaRPr>
          </a:p>
        </p:txBody>
      </p:sp>
      <p:sp>
        <p:nvSpPr>
          <p:cNvPr id="10" name="object 2">
            <a:extLst>
              <a:ext uri="{FF2B5EF4-FFF2-40B4-BE49-F238E27FC236}">
                <a16:creationId xmlns:a16="http://schemas.microsoft.com/office/drawing/2014/main" id="{3C7EB6F0-97C4-CC82-2602-86B912AA3061}"/>
              </a:ext>
            </a:extLst>
          </p:cNvPr>
          <p:cNvSpPr txBox="1"/>
          <p:nvPr/>
        </p:nvSpPr>
        <p:spPr>
          <a:xfrm>
            <a:off x="362888" y="1373357"/>
            <a:ext cx="7967452" cy="3861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resume is about knowing who you are and naming it for the employer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resume is a </a:t>
            </a:r>
            <a:r>
              <a:rPr lang="en-US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working document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that provides a         </a:t>
            </a:r>
            <a:r>
              <a:rPr lang="en-US" sz="2400" i="1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targeted,concise</a:t>
            </a:r>
            <a:r>
              <a:rPr lang="en-US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snapshot 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why your work </a:t>
            </a:r>
            <a:r>
              <a:rPr lang="en-US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skills and abilities</a:t>
            </a: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will meet the </a:t>
            </a:r>
            <a:r>
              <a:rPr lang="en-US" sz="2400" i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employer’s needs</a:t>
            </a:r>
          </a:p>
          <a:p>
            <a:pPr marL="342900" marR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marketing tool for you to the employer so that you can get the interview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Preparation tool/study guide for your interview</a:t>
            </a:r>
          </a:p>
          <a:p>
            <a:pPr algn="l"/>
            <a:endParaRPr lang="en-US" sz="1800" b="0" i="0" u="none" strike="noStrike" baseline="0" dirty="0">
              <a:solidFill>
                <a:srgbClr val="00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053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6718" y="1313687"/>
            <a:ext cx="4660265" cy="5026376"/>
          </a:xfrm>
          <a:prstGeom prst="rect">
            <a:avLst/>
          </a:prstGeom>
        </p:spPr>
        <p:txBody>
          <a:bodyPr vert="horz" wrap="square" lIns="0" tIns="2863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255"/>
              </a:spcBef>
            </a:pPr>
            <a:r>
              <a:rPr sz="3600" spc="-10" dirty="0">
                <a:latin typeface="Arial"/>
                <a:cs typeface="Arial"/>
              </a:rPr>
              <a:t>Include:</a:t>
            </a:r>
            <a:endParaRPr sz="3600" dirty="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spcBef>
                <a:spcPts val="1925"/>
              </a:spcBef>
              <a:buChar char="•"/>
              <a:tabLst>
                <a:tab pos="926465" algn="l"/>
                <a:tab pos="927100" algn="l"/>
              </a:tabLst>
            </a:pPr>
            <a:r>
              <a:rPr sz="3200" dirty="0">
                <a:latin typeface="Arial"/>
                <a:cs typeface="Arial"/>
              </a:rPr>
              <a:t>Personal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information</a:t>
            </a:r>
            <a:endParaRPr sz="3200" dirty="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3200" i="1" spc="-10" dirty="0">
                <a:latin typeface="Arial"/>
                <a:cs typeface="Arial"/>
              </a:rPr>
              <a:t>Objective</a:t>
            </a:r>
            <a:endParaRPr sz="3200" i="1" dirty="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3200" dirty="0">
                <a:latin typeface="Arial"/>
                <a:cs typeface="Arial"/>
              </a:rPr>
              <a:t>Work</a:t>
            </a:r>
            <a:r>
              <a:rPr sz="3200" spc="-25" dirty="0">
                <a:latin typeface="Arial"/>
                <a:cs typeface="Arial"/>
              </a:rPr>
              <a:t> </a:t>
            </a:r>
            <a:r>
              <a:rPr lang="en-US" sz="3200" spc="-10" dirty="0">
                <a:latin typeface="Arial"/>
                <a:cs typeface="Arial"/>
              </a:rPr>
              <a:t>experience</a:t>
            </a:r>
            <a:endParaRPr sz="3200" dirty="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3200" spc="-10" dirty="0">
                <a:latin typeface="Arial"/>
                <a:cs typeface="Arial"/>
              </a:rPr>
              <a:t>Education</a:t>
            </a:r>
            <a:endParaRPr sz="3200" dirty="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3200" spc="-10" dirty="0">
                <a:latin typeface="Arial"/>
                <a:cs typeface="Arial"/>
              </a:rPr>
              <a:t>Volunteer</a:t>
            </a:r>
            <a:r>
              <a:rPr lang="en-US" sz="3200" spc="-10" dirty="0">
                <a:latin typeface="Arial"/>
                <a:cs typeface="Arial"/>
              </a:rPr>
              <a:t> work</a:t>
            </a:r>
            <a:endParaRPr sz="3200" dirty="0">
              <a:latin typeface="Arial"/>
              <a:cs typeface="Arial"/>
            </a:endParaRPr>
          </a:p>
          <a:p>
            <a:pPr marL="926465" indent="-45656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3200" dirty="0">
                <a:latin typeface="Arial"/>
                <a:cs typeface="Arial"/>
              </a:rPr>
              <a:t>Military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service</a:t>
            </a:r>
            <a:endParaRPr sz="3200" dirty="0">
              <a:latin typeface="Arial"/>
              <a:cs typeface="Arial"/>
            </a:endParaRPr>
          </a:p>
          <a:p>
            <a:pPr marL="926465" marR="1376680" indent="-456565">
              <a:lnSpc>
                <a:spcPct val="100000"/>
              </a:lnSpc>
              <a:buChar char="•"/>
              <a:tabLst>
                <a:tab pos="926465" algn="l"/>
                <a:tab pos="927100" algn="l"/>
              </a:tabLst>
            </a:pPr>
            <a:r>
              <a:rPr sz="3200" dirty="0">
                <a:latin typeface="Arial"/>
                <a:cs typeface="Arial"/>
              </a:rPr>
              <a:t>Licenses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spc="-50" dirty="0">
                <a:latin typeface="Arial"/>
                <a:cs typeface="Arial"/>
              </a:rPr>
              <a:t>&amp; </a:t>
            </a:r>
            <a:r>
              <a:rPr sz="3200" spc="-10" dirty="0">
                <a:latin typeface="Arial"/>
                <a:cs typeface="Arial"/>
              </a:rPr>
              <a:t>Certifications</a:t>
            </a:r>
            <a:endParaRPr sz="3200" dirty="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dirty="0"/>
              <a:t>RESUME</a:t>
            </a:r>
            <a:r>
              <a:rPr spc="-175" dirty="0"/>
              <a:t> </a:t>
            </a:r>
            <a:r>
              <a:rPr spc="-10" dirty="0"/>
              <a:t>CONTENT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3463" y="1969020"/>
            <a:ext cx="3884675" cy="4041634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7228" y="96011"/>
            <a:ext cx="2279903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887" y="1713542"/>
            <a:ext cx="7809230" cy="42735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latin typeface="Arial"/>
                <a:cs typeface="Arial"/>
              </a:rPr>
              <a:t>Two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main</a:t>
            </a:r>
            <a:r>
              <a:rPr sz="3400" spc="-80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styles</a:t>
            </a:r>
            <a:r>
              <a:rPr sz="3400" spc="-85" dirty="0">
                <a:latin typeface="Arial"/>
                <a:cs typeface="Arial"/>
              </a:rPr>
              <a:t> </a:t>
            </a:r>
            <a:r>
              <a:rPr sz="3400" dirty="0">
                <a:latin typeface="Arial"/>
                <a:cs typeface="Arial"/>
              </a:rPr>
              <a:t>used</a:t>
            </a:r>
            <a:r>
              <a:rPr sz="3400" spc="-70" dirty="0">
                <a:latin typeface="Arial"/>
                <a:cs typeface="Arial"/>
              </a:rPr>
              <a:t> </a:t>
            </a:r>
            <a:r>
              <a:rPr sz="3400" spc="-20" dirty="0">
                <a:latin typeface="Arial"/>
                <a:cs typeface="Arial"/>
              </a:rPr>
              <a:t>are:</a:t>
            </a:r>
            <a:endParaRPr sz="3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300">
              <a:latin typeface="Arial"/>
              <a:cs typeface="Arial"/>
            </a:endParaRPr>
          </a:p>
          <a:p>
            <a:pPr marL="469900">
              <a:lnSpc>
                <a:spcPts val="3650"/>
              </a:lnSpc>
            </a:pPr>
            <a:r>
              <a:rPr sz="3200" b="1" spc="-10" dirty="0">
                <a:latin typeface="Arial"/>
                <a:cs typeface="Arial"/>
              </a:rPr>
              <a:t>Chronological</a:t>
            </a:r>
            <a:endParaRPr sz="3200">
              <a:latin typeface="Arial"/>
              <a:cs typeface="Arial"/>
            </a:endParaRPr>
          </a:p>
          <a:p>
            <a:pPr marL="1188720" indent="-287020">
              <a:lnSpc>
                <a:spcPts val="3650"/>
              </a:lnSpc>
              <a:buChar char="•"/>
              <a:tabLst>
                <a:tab pos="1188720" algn="l"/>
              </a:tabLst>
            </a:pPr>
            <a:r>
              <a:rPr sz="3200" dirty="0">
                <a:latin typeface="Arial"/>
                <a:cs typeface="Arial"/>
              </a:rPr>
              <a:t>Solid,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consistent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history</a:t>
            </a:r>
            <a:endParaRPr sz="3200">
              <a:latin typeface="Arial"/>
              <a:cs typeface="Arial"/>
            </a:endParaRPr>
          </a:p>
          <a:p>
            <a:pPr marL="1188720" indent="-287020">
              <a:lnSpc>
                <a:spcPct val="100000"/>
              </a:lnSpc>
              <a:buChar char="•"/>
              <a:tabLst>
                <a:tab pos="1188720" algn="l"/>
              </a:tabLst>
            </a:pPr>
            <a:r>
              <a:rPr sz="3200" dirty="0">
                <a:latin typeface="Arial"/>
                <a:cs typeface="Arial"/>
              </a:rPr>
              <a:t>Seeking</a:t>
            </a:r>
            <a:r>
              <a:rPr sz="3200" spc="-6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position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in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your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current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field</a:t>
            </a:r>
            <a:endParaRPr sz="3200">
              <a:latin typeface="Arial"/>
              <a:cs typeface="Arial"/>
            </a:endParaRPr>
          </a:p>
          <a:p>
            <a:pPr marL="469900">
              <a:lnSpc>
                <a:spcPct val="100000"/>
              </a:lnSpc>
              <a:spcBef>
                <a:spcPts val="2300"/>
              </a:spcBef>
            </a:pPr>
            <a:r>
              <a:rPr sz="3200" b="1" spc="-10" dirty="0">
                <a:latin typeface="Arial"/>
                <a:cs typeface="Arial"/>
              </a:rPr>
              <a:t>Combination</a:t>
            </a:r>
            <a:endParaRPr sz="3200">
              <a:latin typeface="Arial"/>
              <a:cs typeface="Arial"/>
            </a:endParaRPr>
          </a:p>
          <a:p>
            <a:pPr marL="1188720" indent="-287020">
              <a:lnSpc>
                <a:spcPct val="100000"/>
              </a:lnSpc>
              <a:spcBef>
                <a:spcPts val="570"/>
              </a:spcBef>
              <a:buChar char="•"/>
              <a:tabLst>
                <a:tab pos="1188720" algn="l"/>
              </a:tabLst>
            </a:pPr>
            <a:r>
              <a:rPr sz="3200" dirty="0">
                <a:latin typeface="Arial"/>
                <a:cs typeface="Arial"/>
              </a:rPr>
              <a:t>Applicants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re-</a:t>
            </a:r>
            <a:r>
              <a:rPr sz="3200" dirty="0">
                <a:latin typeface="Arial"/>
                <a:cs typeface="Arial"/>
              </a:rPr>
              <a:t>entering</a:t>
            </a:r>
            <a:r>
              <a:rPr sz="3200" spc="-5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the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work</a:t>
            </a:r>
            <a:r>
              <a:rPr sz="3200" spc="-3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force</a:t>
            </a:r>
            <a:endParaRPr sz="3200">
              <a:latin typeface="Arial"/>
              <a:cs typeface="Arial"/>
            </a:endParaRPr>
          </a:p>
          <a:p>
            <a:pPr marL="1188720" indent="-287020">
              <a:lnSpc>
                <a:spcPct val="100000"/>
              </a:lnSpc>
              <a:buChar char="•"/>
              <a:tabLst>
                <a:tab pos="1188720" algn="l"/>
              </a:tabLst>
            </a:pPr>
            <a:r>
              <a:rPr sz="3200" dirty="0">
                <a:latin typeface="Arial"/>
                <a:cs typeface="Arial"/>
              </a:rPr>
              <a:t>Students,</a:t>
            </a:r>
            <a:r>
              <a:rPr sz="3200" spc="-55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new</a:t>
            </a:r>
            <a:r>
              <a:rPr sz="3200" spc="-40" dirty="0">
                <a:latin typeface="Arial"/>
                <a:cs typeface="Arial"/>
              </a:rPr>
              <a:t> </a:t>
            </a:r>
            <a:r>
              <a:rPr sz="3200" dirty="0">
                <a:latin typeface="Arial"/>
                <a:cs typeface="Arial"/>
              </a:rPr>
              <a:t>graduates,</a:t>
            </a:r>
            <a:r>
              <a:rPr sz="3200" spc="-45" dirty="0">
                <a:latin typeface="Arial"/>
                <a:cs typeface="Arial"/>
              </a:rPr>
              <a:t> </a:t>
            </a:r>
            <a:r>
              <a:rPr sz="3200" spc="-10" dirty="0">
                <a:latin typeface="Arial"/>
                <a:cs typeface="Arial"/>
              </a:rPr>
              <a:t>entry-level</a:t>
            </a:r>
            <a:endParaRPr sz="32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dirty="0"/>
              <a:t>RESUME</a:t>
            </a:r>
            <a:r>
              <a:rPr spc="-175" dirty="0"/>
              <a:t> </a:t>
            </a:r>
            <a:r>
              <a:rPr spc="-10" dirty="0"/>
              <a:t>STYLES</a:t>
            </a: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748780"/>
            <a:chOff x="0" y="0"/>
            <a:chExt cx="9144000" cy="674878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419496" y="1353311"/>
              <a:ext cx="4546852" cy="5385815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4353877" y="1348549"/>
              <a:ext cx="4747895" cy="5395595"/>
            </a:xfrm>
            <a:custGeom>
              <a:avLst/>
              <a:gdLst/>
              <a:ahLst/>
              <a:cxnLst/>
              <a:rect l="l" t="t" r="r" b="b"/>
              <a:pathLst>
                <a:path w="4747895" h="5395595">
                  <a:moveTo>
                    <a:pt x="0" y="0"/>
                  </a:moveTo>
                  <a:lnTo>
                    <a:pt x="4747641" y="0"/>
                  </a:lnTo>
                  <a:lnTo>
                    <a:pt x="4747641" y="5395341"/>
                  </a:lnTo>
                  <a:lnTo>
                    <a:pt x="0" y="5395341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244355" y="1373357"/>
            <a:ext cx="3975735" cy="4051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Chronological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Contact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Information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Objective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Statement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Work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History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Action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Statements</a:t>
            </a:r>
            <a:endParaRPr sz="2800">
              <a:latin typeface="Arial"/>
              <a:cs typeface="Arial"/>
            </a:endParaRPr>
          </a:p>
          <a:p>
            <a:pPr marL="299085" indent="-287020">
              <a:lnSpc>
                <a:spcPct val="100000"/>
              </a:lnSpc>
              <a:buChar char="•"/>
              <a:tabLst>
                <a:tab pos="299085" algn="l"/>
                <a:tab pos="299720" algn="l"/>
              </a:tabLst>
            </a:pPr>
            <a:r>
              <a:rPr sz="2800" dirty="0">
                <a:latin typeface="Arial"/>
                <a:cs typeface="Arial"/>
              </a:rPr>
              <a:t>Any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formal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education</a:t>
            </a:r>
            <a:endParaRPr sz="2800">
              <a:latin typeface="Arial"/>
              <a:cs typeface="Arial"/>
            </a:endParaRPr>
          </a:p>
          <a:p>
            <a:pPr marL="300355" marR="5080" indent="-288290">
              <a:lnSpc>
                <a:spcPct val="100000"/>
              </a:lnSpc>
              <a:buChar char="•"/>
              <a:tabLst>
                <a:tab pos="300990" algn="l"/>
                <a:tab pos="378460" algn="l"/>
              </a:tabLst>
            </a:pPr>
            <a:r>
              <a:rPr sz="2800" dirty="0">
                <a:latin typeface="Arial"/>
                <a:cs typeface="Arial"/>
              </a:rPr>
              <a:t>Certifications,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Licenses 		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Proficiencies</a:t>
            </a:r>
            <a:endParaRPr sz="2800">
              <a:latin typeface="Arial"/>
              <a:cs typeface="Arial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dirty="0"/>
              <a:t>RESUME</a:t>
            </a:r>
            <a:r>
              <a:rPr spc="-175" dirty="0"/>
              <a:t> </a:t>
            </a:r>
            <a:r>
              <a:rPr spc="-10" dirty="0"/>
              <a:t>STYLES</a:t>
            </a: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7228" y="96011"/>
            <a:ext cx="2279903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63730" y="1390290"/>
            <a:ext cx="3975735" cy="49047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10" dirty="0">
                <a:latin typeface="Arial"/>
                <a:cs typeface="Arial"/>
              </a:rPr>
              <a:t>Combination</a:t>
            </a:r>
            <a:endParaRPr sz="3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50">
              <a:latin typeface="Arial"/>
              <a:cs typeface="Arial"/>
            </a:endParaRPr>
          </a:p>
          <a:p>
            <a:pPr marL="300355" indent="-236854">
              <a:lnSpc>
                <a:spcPct val="100000"/>
              </a:lnSpc>
              <a:buChar char="•"/>
              <a:tabLst>
                <a:tab pos="300990" algn="l"/>
              </a:tabLst>
            </a:pPr>
            <a:r>
              <a:rPr sz="2800" dirty="0">
                <a:latin typeface="Arial"/>
                <a:cs typeface="Arial"/>
              </a:rPr>
              <a:t>Contact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Information</a:t>
            </a:r>
            <a:endParaRPr sz="2800">
              <a:latin typeface="Arial"/>
              <a:cs typeface="Arial"/>
            </a:endParaRPr>
          </a:p>
          <a:p>
            <a:pPr marL="300355" indent="-236854">
              <a:lnSpc>
                <a:spcPct val="100000"/>
              </a:lnSpc>
              <a:buChar char="•"/>
              <a:tabLst>
                <a:tab pos="300990" algn="l"/>
              </a:tabLst>
            </a:pPr>
            <a:r>
              <a:rPr sz="2800" dirty="0">
                <a:latin typeface="Arial"/>
                <a:cs typeface="Arial"/>
              </a:rPr>
              <a:t>Objective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Statement</a:t>
            </a:r>
            <a:endParaRPr sz="2800">
              <a:latin typeface="Arial"/>
              <a:cs typeface="Arial"/>
            </a:endParaRPr>
          </a:p>
          <a:p>
            <a:pPr marL="300355" indent="-236854">
              <a:lnSpc>
                <a:spcPct val="100000"/>
              </a:lnSpc>
              <a:buChar char="•"/>
              <a:tabLst>
                <a:tab pos="300990" algn="l"/>
              </a:tabLst>
            </a:pPr>
            <a:r>
              <a:rPr sz="2800" dirty="0">
                <a:latin typeface="Arial"/>
                <a:cs typeface="Arial"/>
              </a:rPr>
              <a:t>List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of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Relevant</a:t>
            </a:r>
            <a:r>
              <a:rPr sz="2800" spc="-3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Skills</a:t>
            </a:r>
            <a:endParaRPr sz="2800">
              <a:latin typeface="Arial"/>
              <a:cs typeface="Arial"/>
            </a:endParaRPr>
          </a:p>
          <a:p>
            <a:pPr marL="300355" indent="-236854">
              <a:lnSpc>
                <a:spcPct val="100000"/>
              </a:lnSpc>
              <a:buChar char="•"/>
              <a:tabLst>
                <a:tab pos="300990" algn="l"/>
              </a:tabLst>
            </a:pPr>
            <a:r>
              <a:rPr sz="2800" dirty="0">
                <a:latin typeface="Arial"/>
                <a:cs typeface="Arial"/>
              </a:rPr>
              <a:t>Action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Statements</a:t>
            </a:r>
            <a:endParaRPr sz="2800">
              <a:latin typeface="Arial"/>
              <a:cs typeface="Arial"/>
            </a:endParaRPr>
          </a:p>
          <a:p>
            <a:pPr marL="300355" marR="480695" indent="-236220">
              <a:lnSpc>
                <a:spcPct val="100000"/>
              </a:lnSpc>
              <a:buChar char="•"/>
              <a:tabLst>
                <a:tab pos="300990" algn="l"/>
              </a:tabLst>
            </a:pPr>
            <a:r>
              <a:rPr sz="2800" spc="-10" dirty="0">
                <a:latin typeface="Arial"/>
                <a:cs typeface="Arial"/>
              </a:rPr>
              <a:t>Chronological </a:t>
            </a:r>
            <a:r>
              <a:rPr sz="2800" dirty="0">
                <a:latin typeface="Arial"/>
                <a:cs typeface="Arial"/>
              </a:rPr>
              <a:t>Employment</a:t>
            </a:r>
            <a:r>
              <a:rPr sz="2800" spc="-12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History</a:t>
            </a:r>
            <a:endParaRPr sz="2800">
              <a:latin typeface="Arial"/>
              <a:cs typeface="Arial"/>
            </a:endParaRPr>
          </a:p>
          <a:p>
            <a:pPr marL="300355" indent="-236854">
              <a:lnSpc>
                <a:spcPct val="100000"/>
              </a:lnSpc>
              <a:buChar char="•"/>
              <a:tabLst>
                <a:tab pos="300990" algn="l"/>
              </a:tabLst>
            </a:pPr>
            <a:r>
              <a:rPr sz="2800" spc="-10" dirty="0">
                <a:latin typeface="Arial"/>
                <a:cs typeface="Arial"/>
              </a:rPr>
              <a:t>Education</a:t>
            </a:r>
            <a:endParaRPr sz="2800">
              <a:latin typeface="Arial"/>
              <a:cs typeface="Arial"/>
            </a:endParaRPr>
          </a:p>
          <a:p>
            <a:pPr marL="300990" marR="5080" indent="-237490">
              <a:lnSpc>
                <a:spcPct val="100000"/>
              </a:lnSpc>
              <a:buChar char="•"/>
              <a:tabLst>
                <a:tab pos="358140" algn="l"/>
              </a:tabLst>
            </a:pPr>
            <a:r>
              <a:rPr sz="2800" dirty="0">
                <a:latin typeface="Arial"/>
                <a:cs typeface="Arial"/>
              </a:rPr>
              <a:t>Certifications,</a:t>
            </a:r>
            <a:r>
              <a:rPr sz="2800" spc="-15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Licenses 	</a:t>
            </a:r>
            <a:r>
              <a:rPr sz="2800" dirty="0">
                <a:latin typeface="Arial"/>
                <a:cs typeface="Arial"/>
              </a:rPr>
              <a:t>and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Proficiencies</a:t>
            </a:r>
            <a:endParaRPr sz="2800">
              <a:latin typeface="Arial"/>
              <a:cs typeface="Arial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dirty="0"/>
              <a:t>RESUME</a:t>
            </a:r>
            <a:r>
              <a:rPr spc="-175" dirty="0"/>
              <a:t> </a:t>
            </a:r>
            <a:r>
              <a:rPr spc="-10" dirty="0"/>
              <a:t>STYLES</a:t>
            </a:r>
          </a:p>
        </p:txBody>
      </p:sp>
      <p:grpSp>
        <p:nvGrpSpPr>
          <p:cNvPr id="7" name="object 7"/>
          <p:cNvGrpSpPr/>
          <p:nvPr/>
        </p:nvGrpSpPr>
        <p:grpSpPr>
          <a:xfrm>
            <a:off x="4300346" y="96011"/>
            <a:ext cx="4819650" cy="6748780"/>
            <a:chOff x="4300346" y="96011"/>
            <a:chExt cx="4819650" cy="67487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9871" y="1321308"/>
              <a:ext cx="4800599" cy="5513831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305109" y="1316545"/>
              <a:ext cx="4810125" cy="5523865"/>
            </a:xfrm>
            <a:custGeom>
              <a:avLst/>
              <a:gdLst/>
              <a:ahLst/>
              <a:cxnLst/>
              <a:rect l="l" t="t" r="r" b="b"/>
              <a:pathLst>
                <a:path w="4810125" h="5523865">
                  <a:moveTo>
                    <a:pt x="0" y="0"/>
                  </a:moveTo>
                  <a:lnTo>
                    <a:pt x="4810125" y="0"/>
                  </a:lnTo>
                  <a:lnTo>
                    <a:pt x="4810125" y="5523357"/>
                  </a:lnTo>
                  <a:lnTo>
                    <a:pt x="0" y="552335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77227" y="96011"/>
              <a:ext cx="2279903" cy="99974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01879" y="242065"/>
            <a:ext cx="617347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sz="3200" dirty="0"/>
              <a:t>RESUME</a:t>
            </a:r>
            <a:r>
              <a:rPr sz="3200" spc="-175" dirty="0"/>
              <a:t> </a:t>
            </a:r>
            <a:r>
              <a:rPr sz="3200" spc="-10" dirty="0"/>
              <a:t>WRITING</a:t>
            </a:r>
            <a:r>
              <a:rPr lang="en-US" sz="3200" spc="-10" dirty="0"/>
              <a:t>: OBJECTIVE STATEMENT</a:t>
            </a:r>
            <a:endParaRPr sz="3200" spc="-10" dirty="0"/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09364" y="4069082"/>
            <a:ext cx="2047767" cy="269290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208967" y="1371833"/>
            <a:ext cx="6888480" cy="612154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2400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0" dirty="0">
                <a:latin typeface="Arial" panose="020B0604020202020204" pitchFamily="34" charset="0"/>
                <a:cs typeface="Arial" panose="020B0604020202020204" pitchFamily="34" charset="0"/>
              </a:rPr>
              <a:t>want</a:t>
            </a:r>
            <a:endParaRPr lang="en-US" sz="24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tabLst>
                <a:tab pos="299720" algn="l"/>
              </a:tabLst>
            </a:pPr>
            <a:endParaRPr lang="en-US" sz="2400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Provide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proof</a:t>
            </a:r>
            <a:r>
              <a:rPr sz="2400" spc="-4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do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25" dirty="0">
                <a:latin typeface="Arial" panose="020B0604020202020204" pitchFamily="34" charset="0"/>
                <a:cs typeface="Arial" panose="020B0604020202020204" pitchFamily="34" charset="0"/>
              </a:rPr>
              <a:t>job</a:t>
            </a:r>
            <a:endParaRPr lang="en-US" sz="2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tabLst>
                <a:tab pos="299720" algn="l"/>
              </a:tabLst>
            </a:pPr>
            <a:endParaRPr lang="en-US" sz="2400" spc="-25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Identify</a:t>
            </a:r>
            <a:r>
              <a:rPr sz="2400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value</a:t>
            </a:r>
            <a:r>
              <a:rPr sz="2400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sz="2400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sz="2400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spc="-10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endParaRPr lang="en-US" sz="2400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4965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299720" algn="l"/>
              </a:tabLst>
            </a:pPr>
            <a:endParaRPr lang="en-US" sz="2400" i="1" spc="-1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65">
              <a:lnSpc>
                <a:spcPct val="100000"/>
              </a:lnSpc>
              <a:tabLst>
                <a:tab pos="299720" algn="l"/>
              </a:tabLst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Examples: </a:t>
            </a:r>
          </a:p>
          <a:p>
            <a:pPr marL="355600" marR="5080" lvl="1" indent="-342900">
              <a:lnSpc>
                <a:spcPts val="303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Certified</a:t>
            </a:r>
            <a:r>
              <a:rPr lang="en-US" i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Nursing</a:t>
            </a:r>
            <a:r>
              <a:rPr lang="en-US" i="1" spc="-1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Assistant</a:t>
            </a:r>
            <a:r>
              <a:rPr lang="en-US" i="1"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utilizing</a:t>
            </a:r>
            <a:r>
              <a:rPr lang="en-US" i="1" spc="-114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r>
              <a:rPr lang="en-US" i="1" spc="-10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0" dirty="0">
                <a:latin typeface="Arial" panose="020B0604020202020204" pitchFamily="34" charset="0"/>
                <a:cs typeface="Arial" panose="020B0604020202020204" pitchFamily="34" charset="0"/>
              </a:rPr>
              <a:t>years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i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i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hospitals</a:t>
            </a:r>
            <a:r>
              <a:rPr lang="en-US" i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i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n-US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en-US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0" dirty="0">
                <a:latin typeface="Arial" panose="020B0604020202020204" pitchFamily="34" charset="0"/>
                <a:cs typeface="Arial" panose="020B0604020202020204" pitchFamily="34" charset="0"/>
              </a:rPr>
              <a:t>service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serve</a:t>
            </a:r>
            <a:r>
              <a:rPr lang="en-US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patients</a:t>
            </a:r>
            <a:r>
              <a:rPr lang="en-US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well</a:t>
            </a:r>
            <a:r>
              <a:rPr lang="en-US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i="1" spc="-9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help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efficiently</a:t>
            </a:r>
            <a:r>
              <a:rPr lang="en-US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0" dirty="0">
                <a:latin typeface="Arial" panose="020B0604020202020204" pitchFamily="34" charset="0"/>
                <a:cs typeface="Arial" panose="020B0604020202020204" pitchFamily="34" charset="0"/>
              </a:rPr>
              <a:t>coordinate </a:t>
            </a:r>
            <a:r>
              <a:rPr lang="en-US" i="1" spc="-25" dirty="0">
                <a:latin typeface="Arial" panose="020B0604020202020204" pitchFamily="34" charset="0"/>
                <a:cs typeface="Arial" panose="020B0604020202020204" pitchFamily="34" charset="0"/>
              </a:rPr>
              <a:t>patient-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doctor</a:t>
            </a:r>
            <a:r>
              <a:rPr lang="en-US" i="1" spc="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20" dirty="0">
                <a:latin typeface="Arial" panose="020B0604020202020204" pitchFamily="34" charset="0"/>
                <a:cs typeface="Arial" panose="020B0604020202020204" pitchFamily="34" charset="0"/>
              </a:rPr>
              <a:t>needs</a:t>
            </a:r>
          </a:p>
          <a:p>
            <a:pPr marL="12700" marR="5080" lvl="1">
              <a:lnSpc>
                <a:spcPts val="3030"/>
              </a:lnSpc>
            </a:pPr>
            <a:endParaRPr lang="en-US" i="1" spc="-2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55600" marR="5080" indent="-342900">
              <a:lnSpc>
                <a:spcPts val="3030"/>
              </a:lnSpc>
              <a:buFont typeface="Arial" panose="020B0604020202020204" pitchFamily="34" charset="0"/>
              <a:buChar char="•"/>
            </a:pP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obtain</a:t>
            </a:r>
            <a:r>
              <a:rPr lang="en-US" i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i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position</a:t>
            </a:r>
            <a:r>
              <a:rPr lang="en-US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i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i="1" spc="-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0" dirty="0">
                <a:latin typeface="Arial" panose="020B0604020202020204" pitchFamily="34" charset="0"/>
                <a:cs typeface="Arial" panose="020B0604020202020204" pitchFamily="34" charset="0"/>
              </a:rPr>
              <a:t>hospitality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industry</a:t>
            </a:r>
            <a:r>
              <a:rPr lang="en-US" i="1" spc="-5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n-US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25" dirty="0">
                <a:latin typeface="Arial" panose="020B0604020202020204" pitchFamily="34" charset="0"/>
                <a:cs typeface="Arial" panose="020B0604020202020204" pitchFamily="34" charset="0"/>
              </a:rPr>
              <a:t>my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four</a:t>
            </a:r>
            <a:r>
              <a:rPr lang="en-US" i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en-US" i="1" spc="-6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in</a:t>
            </a:r>
            <a:r>
              <a:rPr lang="en-US" i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i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restaurant</a:t>
            </a:r>
            <a:r>
              <a:rPr lang="en-US" i="1" spc="-7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contribute</a:t>
            </a:r>
            <a:r>
              <a:rPr lang="en-US" i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25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i="1" spc="-8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successful</a:t>
            </a:r>
            <a:r>
              <a:rPr lang="en-US" i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reputation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i="1" spc="-6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company</a:t>
            </a:r>
            <a:r>
              <a:rPr lang="en-US" i="1" spc="-8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en-US" i="1" spc="-7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0" dirty="0">
                <a:latin typeface="Arial" panose="020B0604020202020204" pitchFamily="34" charset="0"/>
                <a:cs typeface="Arial" panose="020B0604020202020204" pitchFamily="34" charset="0"/>
              </a:rPr>
              <a:t>great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customer</a:t>
            </a:r>
            <a:r>
              <a:rPr lang="en-US" i="1" spc="-12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i="1" spc="-10" dirty="0">
                <a:latin typeface="Arial" panose="020B0604020202020204" pitchFamily="34" charset="0"/>
                <a:cs typeface="Arial" panose="020B0604020202020204" pitchFamily="34" charset="0"/>
              </a:rPr>
              <a:t>satisfaction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99085" indent="-287020">
              <a:lnSpc>
                <a:spcPct val="100000"/>
              </a:lnSpc>
              <a:spcBef>
                <a:spcPts val="2385"/>
              </a:spcBef>
              <a:buChar char="•"/>
              <a:tabLst>
                <a:tab pos="299720" algn="l"/>
              </a:tabLst>
            </a:pPr>
            <a:endParaRPr sz="3400" dirty="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77228" y="96011"/>
            <a:ext cx="2279903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1327785"/>
            <a:chOff x="0" y="0"/>
            <a:chExt cx="9144000" cy="132778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1327403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1262380"/>
            </a:xfrm>
            <a:custGeom>
              <a:avLst/>
              <a:gdLst/>
              <a:ahLst/>
              <a:cxnLst/>
              <a:rect l="l" t="t" r="r" b="b"/>
              <a:pathLst>
                <a:path w="9144000" h="1262380">
                  <a:moveTo>
                    <a:pt x="9144000" y="0"/>
                  </a:moveTo>
                  <a:lnTo>
                    <a:pt x="0" y="0"/>
                  </a:lnTo>
                  <a:lnTo>
                    <a:pt x="0" y="1261872"/>
                  </a:lnTo>
                  <a:lnTo>
                    <a:pt x="9144000" y="126187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375F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87401" y="273677"/>
            <a:ext cx="6173470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95"/>
              </a:spcBef>
            </a:pPr>
            <a:r>
              <a:rPr lang="en-US" sz="3200" spc="-10" dirty="0"/>
              <a:t>RESUME WRITING: EMPLOYMENT SKILLS</a:t>
            </a:r>
            <a:endParaRPr sz="3200" spc="-10" dirty="0"/>
          </a:p>
        </p:txBody>
      </p:sp>
      <p:sp>
        <p:nvSpPr>
          <p:cNvPr id="7" name="object 7"/>
          <p:cNvSpPr txBox="1"/>
          <p:nvPr/>
        </p:nvSpPr>
        <p:spPr>
          <a:xfrm>
            <a:off x="214191" y="1625828"/>
            <a:ext cx="7880350" cy="40132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69265" algn="l"/>
                <a:tab pos="469900" algn="l"/>
              </a:tabLst>
            </a:pPr>
            <a:r>
              <a:rPr lang="en-US" sz="2000" dirty="0">
                <a:latin typeface="Arial"/>
                <a:cs typeface="Arial"/>
              </a:rPr>
              <a:t>Focus on h</a:t>
            </a:r>
            <a:r>
              <a:rPr sz="2000" dirty="0">
                <a:latin typeface="Arial"/>
                <a:cs typeface="Arial"/>
              </a:rPr>
              <a:t>ard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lang="en-US" sz="2000" spc="-20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kills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over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s</a:t>
            </a:r>
            <a:r>
              <a:rPr sz="2000" dirty="0">
                <a:latin typeface="Arial"/>
                <a:cs typeface="Arial"/>
              </a:rPr>
              <a:t>oft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s</a:t>
            </a:r>
            <a:r>
              <a:rPr sz="2000" spc="-10" dirty="0">
                <a:latin typeface="Arial"/>
                <a:cs typeface="Arial"/>
              </a:rPr>
              <a:t>kills</a:t>
            </a:r>
            <a:endParaRPr lang="en-US" sz="2000" spc="-1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000" spc="-10" dirty="0">
                <a:latin typeface="Arial"/>
                <a:cs typeface="Arial"/>
              </a:rPr>
              <a:t>Hard Skills: typing speed, certifications, multilingual</a:t>
            </a:r>
          </a:p>
          <a:p>
            <a:pPr marL="355600" lvl="2" indent="-342900"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000" spc="-10" dirty="0">
                <a:latin typeface="Arial"/>
                <a:cs typeface="Arial"/>
              </a:rPr>
              <a:t>Soft Skills: time management, teamwork, communication</a:t>
            </a:r>
            <a:endParaRPr sz="20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Font typeface="Arial"/>
              <a:buChar char="•"/>
            </a:pP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9265" algn="l"/>
                <a:tab pos="469900" algn="l"/>
              </a:tabLst>
            </a:pPr>
            <a:r>
              <a:rPr sz="2000" dirty="0">
                <a:latin typeface="Arial"/>
                <a:cs typeface="Arial"/>
              </a:rPr>
              <a:t>Use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Action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Verbs</a:t>
            </a:r>
            <a:endParaRPr lang="en-US" sz="2000" spc="-1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000" dirty="0">
                <a:latin typeface="Arial"/>
                <a:cs typeface="Arial"/>
              </a:rPr>
              <a:t>Use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correct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verb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tense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(present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for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current </a:t>
            </a:r>
            <a:r>
              <a:rPr lang="en-US" sz="2000" dirty="0">
                <a:latin typeface="Arial"/>
                <a:cs typeface="Arial"/>
              </a:rPr>
              <a:t>position,</a:t>
            </a:r>
            <a:r>
              <a:rPr lang="en-US" sz="2000" spc="-7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past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for</a:t>
            </a:r>
            <a:r>
              <a:rPr lang="en-US" sz="2000" spc="-7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previous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positions)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000" dirty="0">
                <a:latin typeface="Arial"/>
                <a:cs typeface="Arial"/>
              </a:rPr>
              <a:t>Do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not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use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same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action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verb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twice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within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spc="-50" dirty="0">
                <a:latin typeface="Arial"/>
                <a:cs typeface="Arial"/>
              </a:rPr>
              <a:t>a </a:t>
            </a:r>
            <a:r>
              <a:rPr lang="en-US" sz="2000" dirty="0">
                <a:latin typeface="Arial"/>
                <a:cs typeface="Arial"/>
              </a:rPr>
              <a:t>particular</a:t>
            </a:r>
            <a:r>
              <a:rPr lang="en-US" sz="2000" spc="-90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job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000" dirty="0">
                <a:latin typeface="Arial"/>
                <a:cs typeface="Arial"/>
              </a:rPr>
              <a:t>List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minimum</a:t>
            </a:r>
            <a:r>
              <a:rPr lang="en-US" sz="2000" spc="-3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of</a:t>
            </a:r>
            <a:r>
              <a:rPr lang="en-US" sz="2000" spc="-4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three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four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action statements </a:t>
            </a:r>
            <a:r>
              <a:rPr lang="en-US" sz="2000" dirty="0">
                <a:latin typeface="Arial"/>
                <a:cs typeface="Arial"/>
              </a:rPr>
              <a:t>to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describe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each</a:t>
            </a:r>
            <a:r>
              <a:rPr lang="en-US" sz="2000" spc="-50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job</a:t>
            </a:r>
          </a:p>
          <a:p>
            <a:pPr marL="355600" indent="-342900">
              <a:lnSpc>
                <a:spcPct val="100000"/>
              </a:lnSpc>
              <a:buFont typeface="Arial" panose="020B0604020202020204" pitchFamily="34" charset="0"/>
              <a:buChar char="•"/>
              <a:tabLst>
                <a:tab pos="469265" algn="l"/>
                <a:tab pos="469900" algn="l"/>
              </a:tabLst>
            </a:pPr>
            <a:r>
              <a:rPr lang="en-US" sz="2000" dirty="0">
                <a:latin typeface="Arial"/>
                <a:cs typeface="Arial"/>
              </a:rPr>
              <a:t>Focus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on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skills</a:t>
            </a:r>
            <a:r>
              <a:rPr lang="en-US" sz="2000" spc="-6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and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experiences</a:t>
            </a:r>
            <a:r>
              <a:rPr lang="en-US" sz="2000" spc="-6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that</a:t>
            </a:r>
            <a:r>
              <a:rPr lang="en-US" sz="2000" spc="-7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relate</a:t>
            </a:r>
            <a:r>
              <a:rPr lang="en-US" sz="2000" spc="-55" dirty="0">
                <a:latin typeface="Arial"/>
                <a:cs typeface="Arial"/>
              </a:rPr>
              <a:t> </a:t>
            </a:r>
            <a:r>
              <a:rPr lang="en-US" sz="2000" spc="-25" dirty="0">
                <a:latin typeface="Arial"/>
                <a:cs typeface="Arial"/>
              </a:rPr>
              <a:t>to the </a:t>
            </a:r>
            <a:r>
              <a:rPr lang="en-US" sz="2000" dirty="0">
                <a:latin typeface="Arial"/>
                <a:cs typeface="Arial"/>
              </a:rPr>
              <a:t>job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for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which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you</a:t>
            </a:r>
            <a:r>
              <a:rPr lang="en-US" sz="2000" spc="-35" dirty="0"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are</a:t>
            </a:r>
            <a:r>
              <a:rPr lang="en-US" sz="2000" spc="-40" dirty="0">
                <a:latin typeface="Arial"/>
                <a:cs typeface="Arial"/>
              </a:rPr>
              <a:t> </a:t>
            </a:r>
            <a:r>
              <a:rPr lang="en-US" sz="2000" spc="-10" dirty="0">
                <a:latin typeface="Arial"/>
                <a:cs typeface="Arial"/>
              </a:rPr>
              <a:t>applying</a:t>
            </a:r>
            <a:endParaRPr lang="en-US"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469265" algn="l"/>
                <a:tab pos="469900" algn="l"/>
              </a:tabLst>
            </a:pPr>
            <a:endParaRPr sz="2000" dirty="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59024" y="6448722"/>
            <a:ext cx="825880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INTERVIEWERS</a:t>
            </a:r>
            <a:r>
              <a:rPr sz="1800" b="1" spc="-2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SPEND</a:t>
            </a:r>
            <a:r>
              <a:rPr sz="1800" b="1" spc="-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ON</a:t>
            </a:r>
            <a:r>
              <a:rPr sz="1800" b="1" spc="-1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AVERAGE</a:t>
            </a:r>
            <a:r>
              <a:rPr sz="1800" b="1" spc="-2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BETWEEN </a:t>
            </a:r>
            <a:r>
              <a:rPr sz="1800" b="1" spc="-10" dirty="0">
                <a:solidFill>
                  <a:srgbClr val="6E91C7"/>
                </a:solidFill>
                <a:latin typeface="Calibri"/>
                <a:cs typeface="Calibri"/>
              </a:rPr>
              <a:t>6-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30 SECONDS</a:t>
            </a:r>
            <a:r>
              <a:rPr sz="1800" b="1" spc="-1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READING</a:t>
            </a:r>
            <a:r>
              <a:rPr sz="1800" b="1" spc="-1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6E91C7"/>
                </a:solidFill>
                <a:latin typeface="Calibri"/>
                <a:cs typeface="Calibri"/>
              </a:rPr>
              <a:t>YOUR</a:t>
            </a:r>
            <a:r>
              <a:rPr sz="1800" b="1" spc="-5" dirty="0">
                <a:solidFill>
                  <a:srgbClr val="6E91C7"/>
                </a:solidFill>
                <a:latin typeface="Calibri"/>
                <a:cs typeface="Calibri"/>
              </a:rPr>
              <a:t> </a:t>
            </a:r>
            <a:r>
              <a:rPr sz="1800" b="1" spc="-10" dirty="0">
                <a:solidFill>
                  <a:srgbClr val="6E91C7"/>
                </a:solidFill>
                <a:latin typeface="Calibri"/>
                <a:cs typeface="Calibri"/>
              </a:rPr>
              <a:t>RESUME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48271" y="0"/>
            <a:ext cx="1298447" cy="157733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384</TotalTime>
  <Words>1186</Words>
  <Application>Microsoft Office PowerPoint</Application>
  <PresentationFormat>On-screen Show (4:3)</PresentationFormat>
  <Paragraphs>175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Century Gothic</vt:lpstr>
      <vt:lpstr>Office Theme</vt:lpstr>
      <vt:lpstr>PowerPoint Presentation</vt:lpstr>
      <vt:lpstr>PowerPoint Presentation</vt:lpstr>
      <vt:lpstr>WHAT IS A RESUME?</vt:lpstr>
      <vt:lpstr>RESUME CONTENT</vt:lpstr>
      <vt:lpstr>RESUME STYLES</vt:lpstr>
      <vt:lpstr>RESUME STYLES</vt:lpstr>
      <vt:lpstr>RESUME STYLES</vt:lpstr>
      <vt:lpstr>RESUME WRITING: OBJECTIVE STATEMENT</vt:lpstr>
      <vt:lpstr>RESUME WRITING: EMPLOYMENT SKILLS</vt:lpstr>
      <vt:lpstr>RESUME WRITING: ACTION STATEMENTS</vt:lpstr>
      <vt:lpstr>RESUME WRITING: EDUCATION &amp; CERTIFICATIONS</vt:lpstr>
      <vt:lpstr>RESUME TIPS &amp; TO-DO’S</vt:lpstr>
      <vt:lpstr>RESUME REVIEW</vt:lpstr>
      <vt:lpstr>INTERVIEWING</vt:lpstr>
      <vt:lpstr>BEFORE THE INTERVIEW</vt:lpstr>
      <vt:lpstr>INTERVIEW DRESS TIPS</vt:lpstr>
      <vt:lpstr>DURING THE INTERVIEW</vt:lpstr>
      <vt:lpstr>INTERVIEW QUESTIONS</vt:lpstr>
      <vt:lpstr>AFTER THE INTERVIEW</vt:lpstr>
      <vt:lpstr>RCC CAREER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StepUp Ministry</dc:creator>
  <cp:lastModifiedBy>Zipporal Lesane</cp:lastModifiedBy>
  <cp:revision>1</cp:revision>
  <dcterms:created xsi:type="dcterms:W3CDTF">2023-01-26T19:12:30Z</dcterms:created>
  <dcterms:modified xsi:type="dcterms:W3CDTF">2023-01-30T21:28:24Z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2021-07-12T00:00:00Z</vt:filetime>
  </property>
  <property fmtid="{D5CDD505-2E9C-101B-9397-08002B2CF9AE}" pid="3" name="Creator">
    <vt:lpwstr>Acrobat PDFMaker 21 for PowerPoint</vt:lpwstr>
  </property>
  <property fmtid="{D5CDD505-2E9C-101B-9397-08002B2CF9AE}" pid="4" name="LastSaved">
    <vt:filetime>2023-01-26T00:00:00Z</vt:filetime>
  </property>
  <property fmtid="{D5CDD505-2E9C-101B-9397-08002B2CF9AE}" pid="5" name="Producer">
    <vt:lpwstr>Adobe PDF Library 21.5.80</vt:lpwstr>
  </property>
</Properties>
</file>